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3" r:id="rId3"/>
    <p:sldId id="259" r:id="rId4"/>
    <p:sldId id="320" r:id="rId5"/>
    <p:sldId id="305" r:id="rId6"/>
    <p:sldId id="313" r:id="rId7"/>
    <p:sldId id="261" r:id="rId8"/>
    <p:sldId id="31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86A"/>
    <a:srgbClr val="123D60"/>
    <a:srgbClr val="F46C68"/>
    <a:srgbClr val="DAD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niv-lille.fr\partages\directions-internationales\DMI\1.%20SME\2.%20ERASMUS%20PLUS\EUGEN\Appels%202020-21\S&#233;lection\Attributions-LettersOfAvailability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baseline="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Erasmus+ subvention</a:t>
            </a:r>
            <a:endParaRPr lang="fr-FR" b="1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3729208119912149"/>
          <c:y val="4.9574401808724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Feuil1!$A$20:$A$23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Feuil1!$B$20:$B$23</c:f>
              <c:numCache>
                <c:formatCode>#\ ##0.00\ "€"</c:formatCode>
                <c:ptCount val="4"/>
                <c:pt idx="0">
                  <c:v>197277</c:v>
                </c:pt>
                <c:pt idx="1">
                  <c:v>177458</c:v>
                </c:pt>
                <c:pt idx="2">
                  <c:v>163240</c:v>
                </c:pt>
                <c:pt idx="3">
                  <c:v>88100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A-4136-B5E6-25FD792826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603976"/>
        <c:axId val="561596432"/>
      </c:barChart>
      <c:catAx>
        <c:axId val="56160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1596432"/>
        <c:crosses val="autoZero"/>
        <c:auto val="1"/>
        <c:lblAlgn val="ctr"/>
        <c:lblOffset val="100"/>
        <c:noMultiLvlLbl val="0"/>
      </c:catAx>
      <c:valAx>
        <c:axId val="56159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crossAx val="56160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63784781072943E-2"/>
          <c:y val="4.3107997104327528E-2"/>
          <c:w val="0.93887243043785407"/>
          <c:h val="0.762115136924205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Feuil1!$B$24</c:f>
              <c:strCache>
                <c:ptCount val="1"/>
                <c:pt idx="0">
                  <c:v>selected laureates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Feuil1!$A$25:$A$28</c:f>
              <c:strCache>
                <c:ptCount val="4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2022/23</c:v>
                </c:pt>
              </c:strCache>
            </c:strRef>
          </c:cat>
          <c:val>
            <c:numRef>
              <c:f>Feuil1!$B$25:$B$28</c:f>
              <c:numCache>
                <c:formatCode>General</c:formatCode>
                <c:ptCount val="4"/>
                <c:pt idx="0">
                  <c:v>66</c:v>
                </c:pt>
                <c:pt idx="1">
                  <c:v>119</c:v>
                </c:pt>
                <c:pt idx="2">
                  <c:v>52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8-4E7F-AC95-70C3981A00B7}"/>
            </c:ext>
          </c:extLst>
        </c:ser>
        <c:ser>
          <c:idx val="1"/>
          <c:order val="1"/>
          <c:tx>
            <c:strRef>
              <c:f>Feuil1!$C$24</c:f>
              <c:strCache>
                <c:ptCount val="1"/>
                <c:pt idx="0">
                  <c:v>funded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D8-4E7F-AC95-70C3981A0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Feuil1!$A$25:$A$28</c:f>
              <c:strCache>
                <c:ptCount val="4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2022/23</c:v>
                </c:pt>
              </c:strCache>
            </c:strRef>
          </c:cat>
          <c:val>
            <c:numRef>
              <c:f>Feuil1!$C$25:$C$28</c:f>
              <c:numCache>
                <c:formatCode>General</c:formatCode>
                <c:ptCount val="4"/>
                <c:pt idx="0">
                  <c:v>25</c:v>
                </c:pt>
                <c:pt idx="1">
                  <c:v>70</c:v>
                </c:pt>
                <c:pt idx="2">
                  <c:v>41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8-4E7F-AC95-70C3981A00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7112744"/>
        <c:axId val="557105856"/>
      </c:barChart>
      <c:catAx>
        <c:axId val="55711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7105856"/>
        <c:crosses val="autoZero"/>
        <c:auto val="1"/>
        <c:lblAlgn val="ctr"/>
        <c:lblOffset val="100"/>
        <c:noMultiLvlLbl val="0"/>
      </c:catAx>
      <c:valAx>
        <c:axId val="55710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11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baseline="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2019/20 (2 appels)</a:t>
            </a:r>
            <a:endParaRPr lang="fr-FR" sz="1200" b="1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2055188400628557"/>
          <c:y val="2.9666617383850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LILLE</c:v>
                </c:pt>
                <c:pt idx="1">
                  <c:v>CY CERGY</c:v>
                </c:pt>
                <c:pt idx="2">
                  <c:v>IEP RENNES</c:v>
                </c:pt>
                <c:pt idx="3">
                  <c:v>LA SALLE BEAUVAIS</c:v>
                </c:pt>
                <c:pt idx="4">
                  <c:v>BORDEAUX</c:v>
                </c:pt>
                <c:pt idx="5">
                  <c:v>CAEN</c:v>
                </c:pt>
                <c:pt idx="6">
                  <c:v>TOURS</c:v>
                </c:pt>
                <c:pt idx="7">
                  <c:v>IEP LILLE</c:v>
                </c:pt>
                <c:pt idx="8">
                  <c:v>PAU </c:v>
                </c:pt>
                <c:pt idx="9">
                  <c:v>BDX MONTAIGNE</c:v>
                </c:pt>
                <c:pt idx="10">
                  <c:v>LA ROCHELLE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20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0</c:v>
                </c:pt>
                <c:pt idx="8">
                  <c:v>8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B-4C0B-96A0-1E906D0B3B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1605288"/>
        <c:axId val="561605616"/>
      </c:barChart>
      <c:catAx>
        <c:axId val="561605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561605616"/>
        <c:crosses val="autoZero"/>
        <c:auto val="1"/>
        <c:lblAlgn val="ctr"/>
        <c:lblOffset val="100"/>
        <c:noMultiLvlLbl val="0"/>
      </c:catAx>
      <c:valAx>
        <c:axId val="56160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160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F46C68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3002087185785881"/>
          <c:y val="0.16613536232585724"/>
          <c:w val="0.50457312697398582"/>
          <c:h val="0.781024189351117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2020/21 (3 appels)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LILLE</c:v>
                </c:pt>
                <c:pt idx="1">
                  <c:v>CY CERGY</c:v>
                </c:pt>
                <c:pt idx="2">
                  <c:v>IEP RENNES</c:v>
                </c:pt>
                <c:pt idx="3">
                  <c:v>LA SALLE BEAUVAIS</c:v>
                </c:pt>
                <c:pt idx="4">
                  <c:v>BORDEAUX</c:v>
                </c:pt>
                <c:pt idx="5">
                  <c:v>CAEN</c:v>
                </c:pt>
                <c:pt idx="6">
                  <c:v>TOURS</c:v>
                </c:pt>
                <c:pt idx="7">
                  <c:v>IEP LILLE</c:v>
                </c:pt>
                <c:pt idx="8">
                  <c:v>PAU</c:v>
                </c:pt>
                <c:pt idx="9">
                  <c:v>BDX MONTAIGNE</c:v>
                </c:pt>
                <c:pt idx="10">
                  <c:v>LA ROCHELLE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67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16</c:v>
                </c:pt>
                <c:pt idx="6">
                  <c:v>8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E-4D64-94D5-ECE3C865F1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9779216"/>
        <c:axId val="509778560"/>
      </c:barChart>
      <c:catAx>
        <c:axId val="50977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509778560"/>
        <c:crosses val="autoZero"/>
        <c:auto val="1"/>
        <c:lblAlgn val="ctr"/>
        <c:lblOffset val="100"/>
        <c:noMultiLvlLbl val="0"/>
      </c:catAx>
      <c:valAx>
        <c:axId val="509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7792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F46C68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123D6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2021/22 </a:t>
            </a:r>
            <a:r>
              <a:rPr lang="en-US" sz="1200" b="1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 </a:t>
            </a:r>
            <a:r>
              <a:rPr lang="en-US" sz="1200" b="1" dirty="0" err="1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appels</a:t>
            </a:r>
            <a:r>
              <a:rPr lang="en-US" sz="1200" b="1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123D6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2021/22 ( 2 appels)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LILLE</c:v>
                </c:pt>
                <c:pt idx="1">
                  <c:v>CY CERGY</c:v>
                </c:pt>
                <c:pt idx="2">
                  <c:v>IEP RENNES</c:v>
                </c:pt>
                <c:pt idx="3">
                  <c:v>LA SALLE BEAUVAIS</c:v>
                </c:pt>
                <c:pt idx="4">
                  <c:v>BORDEAUX</c:v>
                </c:pt>
                <c:pt idx="5">
                  <c:v>CAEN</c:v>
                </c:pt>
                <c:pt idx="6">
                  <c:v>TOURS</c:v>
                </c:pt>
                <c:pt idx="7">
                  <c:v>IEP LILLE</c:v>
                </c:pt>
                <c:pt idx="8">
                  <c:v>PAU</c:v>
                </c:pt>
                <c:pt idx="9">
                  <c:v>BDX MONTAIGNE</c:v>
                </c:pt>
                <c:pt idx="10">
                  <c:v>LA ROCHELLE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19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E-4AF3-91F3-742442ECEE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6557312"/>
        <c:axId val="786554360"/>
      </c:barChart>
      <c:catAx>
        <c:axId val="786557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786554360"/>
        <c:crosses val="autoZero"/>
        <c:auto val="1"/>
        <c:lblAlgn val="ctr"/>
        <c:lblOffset val="100"/>
        <c:noMultiLvlLbl val="0"/>
      </c:catAx>
      <c:valAx>
        <c:axId val="786554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655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F46C68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2022/23 (2 appels)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LILLE</c:v>
                </c:pt>
                <c:pt idx="1">
                  <c:v>CY CERGY</c:v>
                </c:pt>
                <c:pt idx="2">
                  <c:v>IEP RENNES</c:v>
                </c:pt>
                <c:pt idx="3">
                  <c:v>LA SALLE BEAUVAIS</c:v>
                </c:pt>
                <c:pt idx="4">
                  <c:v>BORDEAUX</c:v>
                </c:pt>
                <c:pt idx="5">
                  <c:v>CAEN</c:v>
                </c:pt>
                <c:pt idx="6">
                  <c:v>TOURS</c:v>
                </c:pt>
                <c:pt idx="7">
                  <c:v>IEP LILLE</c:v>
                </c:pt>
                <c:pt idx="8">
                  <c:v>PAU</c:v>
                </c:pt>
                <c:pt idx="9">
                  <c:v>BDX MONTAIGNE</c:v>
                </c:pt>
                <c:pt idx="10">
                  <c:v>LA ROCHELLE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54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4-49DD-8EFC-D681DB42CF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335944"/>
        <c:axId val="361337256"/>
      </c:barChart>
      <c:catAx>
        <c:axId val="361335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361337256"/>
        <c:crosses val="autoZero"/>
        <c:auto val="1"/>
        <c:lblAlgn val="ctr"/>
        <c:lblOffset val="100"/>
        <c:noMultiLvlLbl val="0"/>
      </c:catAx>
      <c:valAx>
        <c:axId val="361337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3359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F46C68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63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64cb1007b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64cb1007b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5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14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64cb1007b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64cb1007b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dd4794f8b_2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dd4794f8b_2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3ECD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9525" y="13202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6000"/>
              <a:buFont typeface="Anton"/>
              <a:buNone/>
              <a:defRPr sz="60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9525" y="2977800"/>
            <a:ext cx="33027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"/>
              <a:buNone/>
              <a:defRPr>
                <a:solidFill>
                  <a:srgbClr val="123D6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>
  <p:cSld name="CUSTOM_7_1">
    <p:bg>
      <p:bgPr>
        <a:solidFill>
          <a:srgbClr val="F3ECDD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626850" y="13202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6000"/>
              <a:buFont typeface="Anton"/>
              <a:buNone/>
              <a:defRPr sz="60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5200"/>
              <a:buNone/>
              <a:defRPr sz="5200">
                <a:solidFill>
                  <a:srgbClr val="123D6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8650" y="2977800"/>
            <a:ext cx="28350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"/>
              <a:buNone/>
              <a:defRPr>
                <a:solidFill>
                  <a:srgbClr val="123D6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None/>
              <a:defRPr>
                <a:solidFill>
                  <a:srgbClr val="123D6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bg>
      <p:bgPr>
        <a:solidFill>
          <a:srgbClr val="F3ECD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977825"/>
            <a:ext cx="9144000" cy="1165800"/>
          </a:xfrm>
          <a:prstGeom prst="rect">
            <a:avLst/>
          </a:prstGeom>
          <a:solidFill>
            <a:srgbClr val="F46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2297696" y="224982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2470346" y="2664869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 hasCustomPrompt="1"/>
          </p:nvPr>
        </p:nvSpPr>
        <p:spPr>
          <a:xfrm>
            <a:off x="2546696" y="190033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 idx="3"/>
          </p:nvPr>
        </p:nvSpPr>
        <p:spPr>
          <a:xfrm>
            <a:off x="4595069" y="224642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4"/>
          </p:nvPr>
        </p:nvSpPr>
        <p:spPr>
          <a:xfrm>
            <a:off x="4732619" y="265957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5" hasCustomPrompt="1"/>
          </p:nvPr>
        </p:nvSpPr>
        <p:spPr>
          <a:xfrm>
            <a:off x="4844069" y="189693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 idx="6"/>
          </p:nvPr>
        </p:nvSpPr>
        <p:spPr>
          <a:xfrm>
            <a:off x="723600" y="600200"/>
            <a:ext cx="7696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7"/>
          </p:nvPr>
        </p:nvSpPr>
        <p:spPr>
          <a:xfrm>
            <a:off x="2297696" y="367332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8"/>
          </p:nvPr>
        </p:nvSpPr>
        <p:spPr>
          <a:xfrm>
            <a:off x="2470346" y="4088369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9" hasCustomPrompt="1"/>
          </p:nvPr>
        </p:nvSpPr>
        <p:spPr>
          <a:xfrm>
            <a:off x="2546696" y="332383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3"/>
          </p:nvPr>
        </p:nvSpPr>
        <p:spPr>
          <a:xfrm>
            <a:off x="4595069" y="366992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4"/>
          </p:nvPr>
        </p:nvSpPr>
        <p:spPr>
          <a:xfrm>
            <a:off x="4732619" y="408307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5" hasCustomPrompt="1"/>
          </p:nvPr>
        </p:nvSpPr>
        <p:spPr>
          <a:xfrm>
            <a:off x="4844069" y="332043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14_2">
    <p:bg>
      <p:bgPr>
        <a:solidFill>
          <a:srgbClr val="F3ECDD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0" y="2855450"/>
            <a:ext cx="9150600" cy="2294700"/>
          </a:xfrm>
          <a:prstGeom prst="rect">
            <a:avLst/>
          </a:prstGeom>
          <a:solidFill>
            <a:srgbClr val="F46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1009313" y="308262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1009313" y="361187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ctrTitle" idx="2"/>
          </p:nvPr>
        </p:nvSpPr>
        <p:spPr>
          <a:xfrm>
            <a:off x="3660288" y="308262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3"/>
          </p:nvPr>
        </p:nvSpPr>
        <p:spPr>
          <a:xfrm>
            <a:off x="3660288" y="361187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ctrTitle" idx="4"/>
          </p:nvPr>
        </p:nvSpPr>
        <p:spPr>
          <a:xfrm>
            <a:off x="6311263" y="308262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5"/>
          </p:nvPr>
        </p:nvSpPr>
        <p:spPr>
          <a:xfrm>
            <a:off x="6311263" y="361187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ctrTitle" idx="6"/>
          </p:nvPr>
        </p:nvSpPr>
        <p:spPr>
          <a:xfrm>
            <a:off x="1533599" y="429825"/>
            <a:ext cx="6054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4_1">
    <p:bg>
      <p:bgPr>
        <a:solidFill>
          <a:srgbClr val="F3ECD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ctrTitle"/>
          </p:nvPr>
        </p:nvSpPr>
        <p:spPr>
          <a:xfrm>
            <a:off x="1533599" y="429825"/>
            <a:ext cx="6054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bg>
      <p:bgPr>
        <a:solidFill>
          <a:srgbClr val="F3ECDD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●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○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■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●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○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■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●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23D60"/>
              </a:buClr>
              <a:buSzPts val="1200"/>
              <a:buFont typeface="Barlow Semi Condensed Light"/>
              <a:buChar char="○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23D60"/>
              </a:buClr>
              <a:buSzPts val="1200"/>
              <a:buFont typeface="Barlow Semi Condensed Light"/>
              <a:buChar char="■"/>
              <a:defRPr sz="1200">
                <a:solidFill>
                  <a:srgbClr val="123D6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" TargetMode="External"/><Relationship Id="rId3" Type="http://schemas.openxmlformats.org/officeDocument/2006/relationships/hyperlink" Target="mailto:eu4eufrance@univ-lille.fr" TargetMode="External"/><Relationship Id="rId7" Type="http://schemas.openxmlformats.org/officeDocument/2006/relationships/hyperlink" Target="https://www.flatico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sgo.com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www.eu4eufranc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D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291844" y="3345648"/>
            <a:ext cx="4209884" cy="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EU4EU Staff </a:t>
            </a:r>
            <a:r>
              <a:rPr lang="fr-FR" sz="1800" b="1" dirty="0" err="1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Mobility</a:t>
            </a:r>
            <a:r>
              <a:rPr lang="fr-FR" sz="18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Krakow</a:t>
            </a:r>
            <a:endParaRPr lang="fr-FR" sz="1800" b="1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/>
          </a:p>
          <a:p>
            <a:pPr marL="0" indent="0">
              <a:buClr>
                <a:srgbClr val="000000"/>
              </a:buClr>
            </a:pPr>
            <a:r>
              <a:rPr lang="fr-FR" sz="18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Wednesday</a:t>
            </a:r>
            <a:r>
              <a:rPr lang="fr-FR" sz="18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7 </a:t>
            </a:r>
            <a:r>
              <a:rPr lang="fr-FR" sz="18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June</a:t>
            </a:r>
            <a:r>
              <a:rPr lang="fr-FR" sz="18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2023</a:t>
            </a:r>
            <a:endParaRPr sz="1800" dirty="0">
              <a:solidFill>
                <a:srgbClr val="435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2807692" y="1333145"/>
            <a:ext cx="3364508" cy="1779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EU4EU</a:t>
            </a:r>
            <a:endParaRPr sz="5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</a:t>
            </a:r>
            <a:r>
              <a:rPr lang="es" sz="5400" b="1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5400" b="1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013" y="249705"/>
            <a:ext cx="494425" cy="4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300" y="265995"/>
            <a:ext cx="1137428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26" y="249705"/>
            <a:ext cx="1733232" cy="4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 txBox="1"/>
          <p:nvPr/>
        </p:nvSpPr>
        <p:spPr>
          <a:xfrm>
            <a:off x="2915230" y="2053373"/>
            <a:ext cx="30000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European Universities for the EU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E2CAC1-53A9-42F4-B214-CE0B95E10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230" y="167128"/>
            <a:ext cx="1096533" cy="577002"/>
          </a:xfrm>
          <a:prstGeom prst="rect">
            <a:avLst/>
          </a:prstGeom>
        </p:spPr>
      </p:pic>
      <p:sp>
        <p:nvSpPr>
          <p:cNvPr id="195" name="Google Shape;837;p38"/>
          <p:cNvSpPr/>
          <p:nvPr/>
        </p:nvSpPr>
        <p:spPr>
          <a:xfrm>
            <a:off x="0" y="4611757"/>
            <a:ext cx="9144000" cy="549818"/>
          </a:xfrm>
          <a:prstGeom prst="rect">
            <a:avLst/>
          </a:prstGeom>
          <a:solidFill>
            <a:srgbClr val="F46C6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43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23D6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5943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D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ctrTitle" idx="4294967295"/>
          </p:nvPr>
        </p:nvSpPr>
        <p:spPr>
          <a:xfrm>
            <a:off x="974857" y="51654"/>
            <a:ext cx="6400800" cy="798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Consortium EU4EU France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0" name="Google Shape;260;p15"/>
          <p:cNvSpPr txBox="1">
            <a:spLocks noGrp="1"/>
          </p:cNvSpPr>
          <p:nvPr>
            <p:ph type="title" idx="4294967295"/>
          </p:nvPr>
        </p:nvSpPr>
        <p:spPr>
          <a:xfrm>
            <a:off x="364427" y="802259"/>
            <a:ext cx="7707313" cy="6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>
              <a:buClr>
                <a:srgbClr val="F46C68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fr-F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universities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French consortium </a:t>
            </a:r>
            <a:r>
              <a:rPr lang="fr-F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accredited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the Erasmus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 Agency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Google Shape;881;p38">
            <a:extLst>
              <a:ext uri="{FF2B5EF4-FFF2-40B4-BE49-F238E27FC236}">
                <a16:creationId xmlns:a16="http://schemas.microsoft.com/office/drawing/2014/main" id="{D6516F90-64B8-4AB5-B07C-F0B75BE972F8}"/>
              </a:ext>
            </a:extLst>
          </p:cNvPr>
          <p:cNvSpPr/>
          <p:nvPr/>
        </p:nvSpPr>
        <p:spPr>
          <a:xfrm>
            <a:off x="2040451" y="5547778"/>
            <a:ext cx="40700" cy="63503"/>
          </a:xfrm>
          <a:custGeom>
            <a:avLst/>
            <a:gdLst/>
            <a:ahLst/>
            <a:cxnLst/>
            <a:rect l="l" t="t" r="r" b="b"/>
            <a:pathLst>
              <a:path w="401" h="626" extrusionOk="0">
                <a:moveTo>
                  <a:pt x="201" y="1"/>
                </a:moveTo>
                <a:cubicBezTo>
                  <a:pt x="101" y="1"/>
                  <a:pt x="1" y="101"/>
                  <a:pt x="1" y="301"/>
                </a:cubicBezTo>
                <a:cubicBezTo>
                  <a:pt x="1" y="526"/>
                  <a:pt x="101" y="626"/>
                  <a:pt x="201" y="626"/>
                </a:cubicBezTo>
                <a:cubicBezTo>
                  <a:pt x="301" y="626"/>
                  <a:pt x="401" y="526"/>
                  <a:pt x="401" y="301"/>
                </a:cubicBezTo>
                <a:cubicBezTo>
                  <a:pt x="401" y="101"/>
                  <a:pt x="301" y="1"/>
                  <a:pt x="201" y="1"/>
                </a:cubicBezTo>
                <a:close/>
              </a:path>
            </a:pathLst>
          </a:custGeom>
          <a:solidFill>
            <a:srgbClr val="172D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82;p38">
            <a:extLst>
              <a:ext uri="{FF2B5EF4-FFF2-40B4-BE49-F238E27FC236}">
                <a16:creationId xmlns:a16="http://schemas.microsoft.com/office/drawing/2014/main" id="{3B723DFA-D749-4105-A6B7-AA761A6A6594}"/>
              </a:ext>
            </a:extLst>
          </p:cNvPr>
          <p:cNvSpPr/>
          <p:nvPr/>
        </p:nvSpPr>
        <p:spPr>
          <a:xfrm>
            <a:off x="2165451" y="5526903"/>
            <a:ext cx="40700" cy="63503"/>
          </a:xfrm>
          <a:custGeom>
            <a:avLst/>
            <a:gdLst/>
            <a:ahLst/>
            <a:cxnLst/>
            <a:rect l="l" t="t" r="r" b="b"/>
            <a:pathLst>
              <a:path w="401" h="626" extrusionOk="0">
                <a:moveTo>
                  <a:pt x="201" y="1"/>
                </a:moveTo>
                <a:cubicBezTo>
                  <a:pt x="101" y="1"/>
                  <a:pt x="1" y="101"/>
                  <a:pt x="1" y="301"/>
                </a:cubicBezTo>
                <a:cubicBezTo>
                  <a:pt x="1" y="526"/>
                  <a:pt x="101" y="626"/>
                  <a:pt x="201" y="626"/>
                </a:cubicBezTo>
                <a:cubicBezTo>
                  <a:pt x="301" y="626"/>
                  <a:pt x="401" y="526"/>
                  <a:pt x="401" y="301"/>
                </a:cubicBezTo>
                <a:cubicBezTo>
                  <a:pt x="401" y="101"/>
                  <a:pt x="301" y="1"/>
                  <a:pt x="201" y="1"/>
                </a:cubicBezTo>
                <a:close/>
              </a:path>
            </a:pathLst>
          </a:custGeom>
          <a:solidFill>
            <a:srgbClr val="172D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83;p38">
            <a:extLst>
              <a:ext uri="{FF2B5EF4-FFF2-40B4-BE49-F238E27FC236}">
                <a16:creationId xmlns:a16="http://schemas.microsoft.com/office/drawing/2014/main" id="{87CA7B5C-5C8E-4B0D-A8FB-49B208456B0D}"/>
              </a:ext>
            </a:extLst>
          </p:cNvPr>
          <p:cNvSpPr/>
          <p:nvPr/>
        </p:nvSpPr>
        <p:spPr>
          <a:xfrm rot="-565316">
            <a:off x="2142413" y="5459055"/>
            <a:ext cx="59798" cy="18536"/>
          </a:xfrm>
          <a:custGeom>
            <a:avLst/>
            <a:gdLst/>
            <a:ahLst/>
            <a:cxnLst/>
            <a:rect l="l" t="t" r="r" b="b"/>
            <a:pathLst>
              <a:path w="1251" h="396" extrusionOk="0">
                <a:moveTo>
                  <a:pt x="606" y="1"/>
                </a:moveTo>
                <a:cubicBezTo>
                  <a:pt x="407" y="1"/>
                  <a:pt x="191" y="96"/>
                  <a:pt x="0" y="395"/>
                </a:cubicBezTo>
                <a:lnTo>
                  <a:pt x="1250" y="295"/>
                </a:lnTo>
                <a:cubicBezTo>
                  <a:pt x="1250" y="295"/>
                  <a:pt x="956" y="1"/>
                  <a:pt x="606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84;p38">
            <a:extLst>
              <a:ext uri="{FF2B5EF4-FFF2-40B4-BE49-F238E27FC236}">
                <a16:creationId xmlns:a16="http://schemas.microsoft.com/office/drawing/2014/main" id="{94E5EF53-DF36-45A5-A112-339C9706CD1D}"/>
              </a:ext>
            </a:extLst>
          </p:cNvPr>
          <p:cNvSpPr/>
          <p:nvPr/>
        </p:nvSpPr>
        <p:spPr>
          <a:xfrm rot="-565316">
            <a:off x="2017713" y="5483555"/>
            <a:ext cx="59798" cy="18536"/>
          </a:xfrm>
          <a:custGeom>
            <a:avLst/>
            <a:gdLst/>
            <a:ahLst/>
            <a:cxnLst/>
            <a:rect l="l" t="t" r="r" b="b"/>
            <a:pathLst>
              <a:path w="1251" h="396" extrusionOk="0">
                <a:moveTo>
                  <a:pt x="606" y="1"/>
                </a:moveTo>
                <a:cubicBezTo>
                  <a:pt x="407" y="1"/>
                  <a:pt x="191" y="96"/>
                  <a:pt x="0" y="395"/>
                </a:cubicBezTo>
                <a:lnTo>
                  <a:pt x="1250" y="295"/>
                </a:lnTo>
                <a:cubicBezTo>
                  <a:pt x="1250" y="295"/>
                  <a:pt x="956" y="1"/>
                  <a:pt x="606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886;p38" descr="Résultat de recherche d'images pour &quot;unilasalle&quot;">
            <a:extLst>
              <a:ext uri="{FF2B5EF4-FFF2-40B4-BE49-F238E27FC236}">
                <a16:creationId xmlns:a16="http://schemas.microsoft.com/office/drawing/2014/main" id="{6E33E16A-3D53-4364-9147-827A059768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801" y="3871138"/>
            <a:ext cx="1290374" cy="45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887;p38" descr="Image associée">
            <a:extLst>
              <a:ext uri="{FF2B5EF4-FFF2-40B4-BE49-F238E27FC236}">
                <a16:creationId xmlns:a16="http://schemas.microsoft.com/office/drawing/2014/main" id="{FF8B3960-A387-41E6-8656-D3547E9A08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246" y="3984482"/>
            <a:ext cx="1111142" cy="2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888;p38" descr="Résultat de recherche d'images pour &quot;univ bordeaux png&quot;">
            <a:extLst>
              <a:ext uri="{FF2B5EF4-FFF2-40B4-BE49-F238E27FC236}">
                <a16:creationId xmlns:a16="http://schemas.microsoft.com/office/drawing/2014/main" id="{A8825857-4BE2-4493-89D1-1528B8F59E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7580" b="26519"/>
          <a:stretch/>
        </p:blipFill>
        <p:spPr>
          <a:xfrm>
            <a:off x="5716151" y="3746788"/>
            <a:ext cx="1165800" cy="6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890;p38" descr="Résultat de recherche d'images pour &quot;sciences po rennes png&quot;">
            <a:extLst>
              <a:ext uri="{FF2B5EF4-FFF2-40B4-BE49-F238E27FC236}">
                <a16:creationId xmlns:a16="http://schemas.microsoft.com/office/drawing/2014/main" id="{13C39136-2A06-4B79-BC14-F6DB8FCF44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8868" y="4546041"/>
            <a:ext cx="1371775" cy="43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891;p38" descr="Résultat de recherche d'images pour &quot;sciences po lille png&quot;">
            <a:extLst>
              <a:ext uri="{FF2B5EF4-FFF2-40B4-BE49-F238E27FC236}">
                <a16:creationId xmlns:a16="http://schemas.microsoft.com/office/drawing/2014/main" id="{9A87E646-73A6-4256-B38A-B67FDBDBBE6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0709" y="4471851"/>
            <a:ext cx="587375" cy="58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892;p38" descr="Image associée">
            <a:extLst>
              <a:ext uri="{FF2B5EF4-FFF2-40B4-BE49-F238E27FC236}">
                <a16:creationId xmlns:a16="http://schemas.microsoft.com/office/drawing/2014/main" id="{72271A73-0030-48DC-86A1-0D123FAB204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2058" b="19845"/>
          <a:stretch/>
        </p:blipFill>
        <p:spPr>
          <a:xfrm>
            <a:off x="7394238" y="3914732"/>
            <a:ext cx="1290391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893;p38" descr="Image associée">
            <a:extLst>
              <a:ext uri="{FF2B5EF4-FFF2-40B4-BE49-F238E27FC236}">
                <a16:creationId xmlns:a16="http://schemas.microsoft.com/office/drawing/2014/main" id="{46692202-D2A0-4ABB-8C6A-0DD95E8AAB6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6014" b="39205"/>
          <a:stretch/>
        </p:blipFill>
        <p:spPr>
          <a:xfrm>
            <a:off x="7487168" y="4389125"/>
            <a:ext cx="1371775" cy="75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894;p38">
            <a:extLst>
              <a:ext uri="{FF2B5EF4-FFF2-40B4-BE49-F238E27FC236}">
                <a16:creationId xmlns:a16="http://schemas.microsoft.com/office/drawing/2014/main" id="{70E50849-040B-4758-BCC6-9EE2D0D8976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3174" y="4567196"/>
            <a:ext cx="1254676" cy="41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895;p38">
            <a:extLst>
              <a:ext uri="{FF2B5EF4-FFF2-40B4-BE49-F238E27FC236}">
                <a16:creationId xmlns:a16="http://schemas.microsoft.com/office/drawing/2014/main" id="{8DB02692-0F1A-4840-998A-9CA7551B9456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60794" y="4471851"/>
            <a:ext cx="587373" cy="58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889;p38" descr="Résultat de recherche d'images pour &quot;bordeaux montaignepng&quot;">
            <a:extLst>
              <a:ext uri="{FF2B5EF4-FFF2-40B4-BE49-F238E27FC236}">
                <a16:creationId xmlns:a16="http://schemas.microsoft.com/office/drawing/2014/main" id="{24DEF840-8BDF-42B1-AAB4-32FA4FABA1E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16151" y="4546041"/>
            <a:ext cx="1254674" cy="39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F1D5309-B69E-4D8C-8CC9-22A917CE3D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3669" y="149662"/>
            <a:ext cx="1278491" cy="672748"/>
          </a:xfrm>
          <a:prstGeom prst="rect">
            <a:avLst/>
          </a:prstGeom>
        </p:spPr>
      </p:pic>
      <p:sp>
        <p:nvSpPr>
          <p:cNvPr id="22" name="Google Shape;260;p15"/>
          <p:cNvSpPr txBox="1">
            <a:spLocks/>
          </p:cNvSpPr>
          <p:nvPr/>
        </p:nvSpPr>
        <p:spPr>
          <a:xfrm>
            <a:off x="331920" y="1281312"/>
            <a:ext cx="4839438" cy="29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  <a:r>
              <a:rPr lang="fr-F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Lille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coordinator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charge of organisation and management of the </a:t>
            </a:r>
            <a:r>
              <a:rPr lang="fr-F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collaboration with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EuGen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consortium members)</a:t>
            </a:r>
          </a:p>
          <a:p>
            <a:pPr>
              <a:buClr>
                <a:srgbClr val="F46C68"/>
              </a:buClr>
              <a:buSzPct val="100000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and communication with the Erasmus+ National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Beneficiary Module,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intermediate and final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applications and selection on the EU4EU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Announcement of the results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 of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scholarships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email address eu4eufrance@univ-lille.fr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Image 2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0" y="3984482"/>
            <a:ext cx="1285875" cy="339725"/>
          </a:xfrm>
          <a:prstGeom prst="rect">
            <a:avLst/>
          </a:prstGeom>
          <a:ln>
            <a:noFill/>
          </a:ln>
        </p:spPr>
      </p:pic>
      <p:sp>
        <p:nvSpPr>
          <p:cNvPr id="24" name="Google Shape;260;p15"/>
          <p:cNvSpPr txBox="1">
            <a:spLocks/>
          </p:cNvSpPr>
          <p:nvPr/>
        </p:nvSpPr>
        <p:spPr>
          <a:xfrm>
            <a:off x="5198341" y="1249468"/>
            <a:ext cx="3486288" cy="24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10 other universities commit to:</a:t>
            </a:r>
          </a:p>
          <a:p>
            <a:pPr>
              <a:buClr>
                <a:srgbClr val="F46C68"/>
              </a:buClr>
              <a:buSzPct val="100000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the program to their students and answer their very first questions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ULille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validate their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students’files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(verification and selection) 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 and sign their internship agreements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 ECTS credits for internships</a:t>
            </a:r>
          </a:p>
          <a:p>
            <a:pPr marL="171450" indent="-171450">
              <a:buClr>
                <a:srgbClr val="F46C68"/>
              </a:buClr>
              <a:buSzPct val="100000"/>
              <a:buFont typeface="Wingdings" panose="05000000000000000000" pitchFamily="2" charset="2"/>
              <a:buChar char="ü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5"/>
          <a:srcRect r="64667"/>
          <a:stretch/>
        </p:blipFill>
        <p:spPr>
          <a:xfrm>
            <a:off x="6276734" y="3056637"/>
            <a:ext cx="1210434" cy="49535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61519" y="3087957"/>
            <a:ext cx="432719" cy="4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/>
          <p:nvPr/>
        </p:nvSpPr>
        <p:spPr>
          <a:xfrm>
            <a:off x="5412476" y="1986949"/>
            <a:ext cx="1149490" cy="625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ctrTitle" idx="4294967295"/>
          </p:nvPr>
        </p:nvSpPr>
        <p:spPr>
          <a:xfrm>
            <a:off x="5299756" y="1989541"/>
            <a:ext cx="1476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520 €</a:t>
            </a:r>
            <a:endParaRPr sz="1800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ctrTitle" idx="4294967295"/>
          </p:nvPr>
        </p:nvSpPr>
        <p:spPr>
          <a:xfrm>
            <a:off x="4989447" y="1418585"/>
            <a:ext cx="3204518" cy="47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Scholarships for EU4EU interns</a:t>
            </a:r>
            <a:endParaRPr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3" name="Google Shape;273;p16"/>
          <p:cNvSpPr txBox="1">
            <a:spLocks noGrp="1"/>
          </p:cNvSpPr>
          <p:nvPr>
            <p:ph type="ctrTitle"/>
          </p:nvPr>
        </p:nvSpPr>
        <p:spPr>
          <a:xfrm>
            <a:off x="-69574" y="142829"/>
            <a:ext cx="85821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Erasmus+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 scholarships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5412476" y="2725212"/>
            <a:ext cx="1149490" cy="5969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6" name="Google Shape;336;p16"/>
          <p:cNvSpPr txBox="1">
            <a:spLocks noGrp="1"/>
          </p:cNvSpPr>
          <p:nvPr>
            <p:ph type="ctrTitle" idx="4294967295"/>
          </p:nvPr>
        </p:nvSpPr>
        <p:spPr>
          <a:xfrm>
            <a:off x="5299756" y="2682848"/>
            <a:ext cx="1476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470 €</a:t>
            </a:r>
            <a:endParaRPr sz="1800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5412476" y="3431951"/>
            <a:ext cx="1149490" cy="6579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9" name="Google Shape;339;p16"/>
          <p:cNvSpPr txBox="1">
            <a:spLocks noGrp="1"/>
          </p:cNvSpPr>
          <p:nvPr>
            <p:ph type="ctrTitle" idx="4294967295"/>
          </p:nvPr>
        </p:nvSpPr>
        <p:spPr>
          <a:xfrm>
            <a:off x="5249221" y="3470487"/>
            <a:ext cx="1476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420 €</a:t>
            </a:r>
            <a:endParaRPr sz="1800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1" name="Google Shape;341;p16"/>
          <p:cNvSpPr txBox="1"/>
          <p:nvPr/>
        </p:nvSpPr>
        <p:spPr>
          <a:xfrm>
            <a:off x="5066319" y="2285875"/>
            <a:ext cx="1904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PER MONTH</a:t>
            </a:r>
            <a:endParaRPr sz="90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Barlow Semi Condensed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6658411" y="1986949"/>
            <a:ext cx="1097043" cy="625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6654684" y="2723170"/>
            <a:ext cx="1078483" cy="599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6646184" y="3432165"/>
            <a:ext cx="1086983" cy="665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5" name="Google Shape;345;p16"/>
          <p:cNvSpPr txBox="1">
            <a:spLocks noGrp="1"/>
          </p:cNvSpPr>
          <p:nvPr>
            <p:ph type="ctrTitle" idx="4294967295"/>
          </p:nvPr>
        </p:nvSpPr>
        <p:spPr>
          <a:xfrm>
            <a:off x="6392175" y="1961398"/>
            <a:ext cx="1632000" cy="2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es" sz="700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" sz="7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" sz="700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" sz="7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endParaRPr sz="700" b="1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6674685" y="2115771"/>
            <a:ext cx="1067898" cy="51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Denmark</a:t>
            </a:r>
            <a:r>
              <a:rPr lang="es" sz="6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, </a:t>
            </a:r>
            <a:r>
              <a:rPr lang="es" sz="6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Finland, Ireland, Iceland, </a:t>
            </a:r>
            <a:r>
              <a:rPr lang="es" sz="6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Liechtenstein,  </a:t>
            </a:r>
            <a:r>
              <a:rPr lang="es" sz="6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Luxemburg, Norway,  Sweden</a:t>
            </a:r>
            <a:endParaRPr sz="60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Barlow Semi Condensed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6672761" y="2803973"/>
            <a:ext cx="1013428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Germany, Austria,  Belgium, Cyprus, Spain, Greece, Italy, Malta, The Netherlands, </a:t>
            </a:r>
            <a:r>
              <a:rPr lang="es" sz="6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Portugal</a:t>
            </a:r>
            <a:endParaRPr sz="60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Barlow Semi Condensed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6640272" y="3478634"/>
            <a:ext cx="1078405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5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Republic of Macedonia, Bulgaria, Croatia,  Estonia,  Hungary,  Latvia,  Lithuania, Poland, Czech Republic,  Romania, Slovakia, Slovenia, Turkiye, Serbia</a:t>
            </a:r>
            <a:endParaRPr sz="55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Barlow Semi Condensed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DADF582-04E8-4693-8937-F7BABAF1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20" y="193008"/>
            <a:ext cx="1278491" cy="672748"/>
          </a:xfrm>
          <a:prstGeom prst="rect">
            <a:avLst/>
          </a:prstGeom>
        </p:spPr>
      </p:pic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6B50FB08-71D0-4C45-B86C-3DD2D75E1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012473"/>
              </p:ext>
            </p:extLst>
          </p:nvPr>
        </p:nvGraphicFramePr>
        <p:xfrm>
          <a:off x="566610" y="1390761"/>
          <a:ext cx="4458061" cy="282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Google Shape;341;p16"/>
          <p:cNvSpPr txBox="1"/>
          <p:nvPr/>
        </p:nvSpPr>
        <p:spPr>
          <a:xfrm>
            <a:off x="5025020" y="2996452"/>
            <a:ext cx="1904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PER MONTH</a:t>
            </a:r>
            <a:endParaRPr sz="90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Barlow Semi Condensed"/>
            </a:endParaRPr>
          </a:p>
        </p:txBody>
      </p:sp>
      <p:sp>
        <p:nvSpPr>
          <p:cNvPr id="27" name="Google Shape;341;p16"/>
          <p:cNvSpPr txBox="1"/>
          <p:nvPr/>
        </p:nvSpPr>
        <p:spPr>
          <a:xfrm>
            <a:off x="5025020" y="3782068"/>
            <a:ext cx="1904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arlow Semi Condensed"/>
              </a:rPr>
              <a:t>PER MONTH</a:t>
            </a:r>
            <a:endParaRPr sz="90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Barlow Semi Condensed"/>
            </a:endParaRPr>
          </a:p>
        </p:txBody>
      </p:sp>
      <p:sp>
        <p:nvSpPr>
          <p:cNvPr id="28" name="Google Shape;345;p16"/>
          <p:cNvSpPr txBox="1">
            <a:spLocks/>
          </p:cNvSpPr>
          <p:nvPr/>
        </p:nvSpPr>
        <p:spPr>
          <a:xfrm>
            <a:off x="6382175" y="2691017"/>
            <a:ext cx="1632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ctr"/>
            <a:r>
              <a:rPr lang="fr-FR" sz="7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2 COUNTRIES</a:t>
            </a:r>
            <a:endParaRPr lang="fr-FR" sz="700" b="1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Google Shape;345;p16"/>
          <p:cNvSpPr txBox="1">
            <a:spLocks/>
          </p:cNvSpPr>
          <p:nvPr/>
        </p:nvSpPr>
        <p:spPr>
          <a:xfrm>
            <a:off x="6363474" y="3381336"/>
            <a:ext cx="1632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ctr"/>
            <a:r>
              <a:rPr lang="fr-FR" sz="700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3 COUNTRIES</a:t>
            </a:r>
            <a:endParaRPr lang="fr-FR" sz="700" b="1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6013" y="4438063"/>
            <a:ext cx="64081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…Awaiting </a:t>
            </a:r>
            <a:r>
              <a:rPr lang="en-US" sz="12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news from </a:t>
            </a:r>
            <a:r>
              <a:rPr lang="en-US" sz="12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Erasmus</a:t>
            </a:r>
            <a:r>
              <a:rPr lang="en-US" sz="12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en-US" sz="12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French Agency </a:t>
            </a:r>
            <a:r>
              <a:rPr lang="en-US" sz="12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regard</a:t>
            </a:r>
            <a:r>
              <a:rPr lang="en-US" sz="12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 </a:t>
            </a:r>
            <a:r>
              <a:rPr lang="en-US" sz="1200" dirty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 </a:t>
            </a:r>
            <a:r>
              <a:rPr lang="en-US" sz="1200" dirty="0" smtClean="0">
                <a:solidFill>
                  <a:srgbClr val="123D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application.</a:t>
            </a:r>
            <a:endParaRPr lang="fr-FR" sz="1200" dirty="0">
              <a:solidFill>
                <a:srgbClr val="123D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D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923428" y="70305"/>
            <a:ext cx="6504060" cy="8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EU4EU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E9A40D0D-07A0-4D84-8E3A-43454B92F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407" y="2905523"/>
            <a:ext cx="3452443" cy="1766214"/>
          </a:xfrm>
        </p:spPr>
        <p:txBody>
          <a:bodyPr/>
          <a:lstStyle/>
          <a:p>
            <a:pPr algn="l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	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Difference explained by cancellations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(mainly due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to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Covid-19), internships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that ended up being done remotely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from France,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mobilities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 no longer respecting Erasmus+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grant rules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(less than 60 days) or withdrawals for other reasons.</a:t>
            </a:r>
            <a:endParaRPr lang="fr-FR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7041CF5A-5746-4097-A967-65B80A414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50160"/>
              </p:ext>
            </p:extLst>
          </p:nvPr>
        </p:nvGraphicFramePr>
        <p:xfrm>
          <a:off x="1020247" y="1431039"/>
          <a:ext cx="4570769" cy="324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16C646F-314B-4B8E-9E13-F8767110F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59" y="267716"/>
            <a:ext cx="1278491" cy="672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746897-7C1A-4E10-9090-9E3CF20B427C}"/>
              </a:ext>
            </a:extLst>
          </p:cNvPr>
          <p:cNvSpPr txBox="1"/>
          <p:nvPr/>
        </p:nvSpPr>
        <p:spPr>
          <a:xfrm>
            <a:off x="1743690" y="880467"/>
            <a:ext cx="6590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SELECTED LAUREATES / FUNDED STUDENTS</a:t>
            </a:r>
            <a:endParaRPr lang="fr-FR" b="1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704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D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1037926" y="218822"/>
            <a:ext cx="6504060" cy="8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EU4EU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746897-7C1A-4E10-9090-9E3CF20B427C}"/>
              </a:ext>
            </a:extLst>
          </p:cNvPr>
          <p:cNvSpPr txBox="1"/>
          <p:nvPr/>
        </p:nvSpPr>
        <p:spPr>
          <a:xfrm>
            <a:off x="1595690" y="1172685"/>
            <a:ext cx="6590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46C68"/>
                </a:solidFill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LAUREATES BY UNIVERSITY WITHIN THE CONSORTIUM</a:t>
            </a:r>
            <a:endParaRPr lang="fr-FR" b="1" dirty="0">
              <a:solidFill>
                <a:srgbClr val="F46C68"/>
              </a:solidFill>
              <a:latin typeface="Verdana" panose="020B0604030504040204" pitchFamily="34" charset="0"/>
              <a:ea typeface="Verdana" panose="020B0604030504040204" pitchFamily="34" charset="0"/>
              <a:sym typeface="Anton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6185B7-8F14-4388-8FEA-3A8BD17A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43" y="238722"/>
            <a:ext cx="1278491" cy="672748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AFDC779-4D8E-4D79-8ADA-4DAF2B946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244544"/>
              </p:ext>
            </p:extLst>
          </p:nvPr>
        </p:nvGraphicFramePr>
        <p:xfrm>
          <a:off x="0" y="1670188"/>
          <a:ext cx="2295165" cy="26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454011310"/>
              </p:ext>
            </p:extLst>
          </p:nvPr>
        </p:nvGraphicFramePr>
        <p:xfrm>
          <a:off x="2402241" y="1670188"/>
          <a:ext cx="2252837" cy="26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2935571855"/>
              </p:ext>
            </p:extLst>
          </p:nvPr>
        </p:nvGraphicFramePr>
        <p:xfrm>
          <a:off x="4754380" y="1670188"/>
          <a:ext cx="2195060" cy="265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ous-titre 1">
            <a:extLst>
              <a:ext uri="{FF2B5EF4-FFF2-40B4-BE49-F238E27FC236}">
                <a16:creationId xmlns:a16="http://schemas.microsoft.com/office/drawing/2014/main" id="{E9A40D0D-07A0-4D84-8E3A-43454B92F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65" y="4550820"/>
            <a:ext cx="6454588" cy="483136"/>
          </a:xfrm>
        </p:spPr>
        <p:txBody>
          <a:bodyPr/>
          <a:lstStyle/>
          <a:p>
            <a:pPr algn="l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	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Anton"/>
              </a:rPr>
              <a:t>The University of Lille has the highest number of EU4EU laureate students.</a:t>
            </a:r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42992005"/>
              </p:ext>
            </p:extLst>
          </p:nvPr>
        </p:nvGraphicFramePr>
        <p:xfrm>
          <a:off x="7048742" y="1670188"/>
          <a:ext cx="2095258" cy="26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336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451023D-4282-4DF4-985A-F2B70591C391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626816" y="284360"/>
            <a:ext cx="7696800" cy="946200"/>
          </a:xfrm>
        </p:spPr>
        <p:txBody>
          <a:bodyPr/>
          <a:lstStyle/>
          <a:p>
            <a:r>
              <a:rPr lang="fr-FR" sz="2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  <a:r>
              <a:rPr lang="fr-FR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EU4EU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France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www.eu4eufrance.eu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oogle Shape;1381;p63">
            <a:extLst>
              <a:ext uri="{FF2B5EF4-FFF2-40B4-BE49-F238E27FC236}">
                <a16:creationId xmlns:a16="http://schemas.microsoft.com/office/drawing/2014/main" id="{129C04BE-F1FA-4ED7-8C15-41F7D6D13311}"/>
              </a:ext>
            </a:extLst>
          </p:cNvPr>
          <p:cNvGrpSpPr/>
          <p:nvPr/>
        </p:nvGrpSpPr>
        <p:grpSpPr>
          <a:xfrm>
            <a:off x="3600892" y="1460333"/>
            <a:ext cx="5033001" cy="2998253"/>
            <a:chOff x="238125" y="869700"/>
            <a:chExt cx="7085900" cy="3950625"/>
          </a:xfrm>
        </p:grpSpPr>
        <p:sp>
          <p:nvSpPr>
            <p:cNvPr id="9" name="Google Shape;1382;p63">
              <a:extLst>
                <a:ext uri="{FF2B5EF4-FFF2-40B4-BE49-F238E27FC236}">
                  <a16:creationId xmlns:a16="http://schemas.microsoft.com/office/drawing/2014/main" id="{FE91C4B9-04FA-4E93-8081-8EB0F453412D}"/>
                </a:ext>
              </a:extLst>
            </p:cNvPr>
            <p:cNvSpPr/>
            <p:nvPr/>
          </p:nvSpPr>
          <p:spPr>
            <a:xfrm>
              <a:off x="238125" y="3620925"/>
              <a:ext cx="7085900" cy="1199400"/>
            </a:xfrm>
            <a:custGeom>
              <a:avLst/>
              <a:gdLst/>
              <a:ahLst/>
              <a:cxnLst/>
              <a:rect l="l" t="t" r="r" b="b"/>
              <a:pathLst>
                <a:path w="283436" h="47976" extrusionOk="0">
                  <a:moveTo>
                    <a:pt x="141718" y="0"/>
                  </a:moveTo>
                  <a:cubicBezTo>
                    <a:pt x="63442" y="0"/>
                    <a:pt x="0" y="10731"/>
                    <a:pt x="0" y="23988"/>
                  </a:cubicBezTo>
                  <a:cubicBezTo>
                    <a:pt x="0" y="37244"/>
                    <a:pt x="63442" y="47976"/>
                    <a:pt x="141718" y="47976"/>
                  </a:cubicBezTo>
                  <a:cubicBezTo>
                    <a:pt x="219941" y="47976"/>
                    <a:pt x="283435" y="37244"/>
                    <a:pt x="283435" y="23988"/>
                  </a:cubicBezTo>
                  <a:cubicBezTo>
                    <a:pt x="283383" y="10731"/>
                    <a:pt x="219941" y="0"/>
                    <a:pt x="14171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383;p63">
              <a:extLst>
                <a:ext uri="{FF2B5EF4-FFF2-40B4-BE49-F238E27FC236}">
                  <a16:creationId xmlns:a16="http://schemas.microsoft.com/office/drawing/2014/main" id="{3ACEA3A4-8063-4F65-931C-2F8708D32DD8}"/>
                </a:ext>
              </a:extLst>
            </p:cNvPr>
            <p:cNvSpPr/>
            <p:nvPr/>
          </p:nvSpPr>
          <p:spPr>
            <a:xfrm>
              <a:off x="1666325" y="869700"/>
              <a:ext cx="4228150" cy="2863025"/>
            </a:xfrm>
            <a:custGeom>
              <a:avLst/>
              <a:gdLst/>
              <a:ahLst/>
              <a:cxnLst/>
              <a:rect l="l" t="t" r="r" b="b"/>
              <a:pathLst>
                <a:path w="169126" h="114521" extrusionOk="0">
                  <a:moveTo>
                    <a:pt x="6471" y="5997"/>
                  </a:moveTo>
                  <a:lnTo>
                    <a:pt x="162761" y="6102"/>
                  </a:lnTo>
                  <a:lnTo>
                    <a:pt x="162655" y="108576"/>
                  </a:lnTo>
                  <a:lnTo>
                    <a:pt x="6366" y="108418"/>
                  </a:lnTo>
                  <a:lnTo>
                    <a:pt x="6471" y="5997"/>
                  </a:lnTo>
                  <a:close/>
                  <a:moveTo>
                    <a:pt x="6787" y="0"/>
                  </a:moveTo>
                  <a:cubicBezTo>
                    <a:pt x="3052" y="0"/>
                    <a:pt x="106" y="2946"/>
                    <a:pt x="106" y="6628"/>
                  </a:cubicBezTo>
                  <a:lnTo>
                    <a:pt x="1" y="112206"/>
                  </a:lnTo>
                  <a:cubicBezTo>
                    <a:pt x="1" y="113416"/>
                    <a:pt x="1000" y="114415"/>
                    <a:pt x="2210" y="114415"/>
                  </a:cubicBezTo>
                  <a:lnTo>
                    <a:pt x="166864" y="114520"/>
                  </a:lnTo>
                  <a:cubicBezTo>
                    <a:pt x="168021" y="114520"/>
                    <a:pt x="169021" y="113574"/>
                    <a:pt x="169021" y="112364"/>
                  </a:cubicBezTo>
                  <a:lnTo>
                    <a:pt x="169126" y="6786"/>
                  </a:lnTo>
                  <a:cubicBezTo>
                    <a:pt x="169126" y="3104"/>
                    <a:pt x="166127" y="105"/>
                    <a:pt x="162445" y="105"/>
                  </a:cubicBezTo>
                  <a:lnTo>
                    <a:pt x="678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84;p63">
              <a:extLst>
                <a:ext uri="{FF2B5EF4-FFF2-40B4-BE49-F238E27FC236}">
                  <a16:creationId xmlns:a16="http://schemas.microsoft.com/office/drawing/2014/main" id="{9B677F37-F7CD-4DF4-984D-9570C0E650C9}"/>
                </a:ext>
              </a:extLst>
            </p:cNvPr>
            <p:cNvSpPr/>
            <p:nvPr/>
          </p:nvSpPr>
          <p:spPr>
            <a:xfrm>
              <a:off x="4124300" y="3931775"/>
              <a:ext cx="184150" cy="176150"/>
            </a:xfrm>
            <a:custGeom>
              <a:avLst/>
              <a:gdLst/>
              <a:ahLst/>
              <a:cxnLst/>
              <a:rect l="l" t="t" r="r" b="b"/>
              <a:pathLst>
                <a:path w="7366" h="7046" extrusionOk="0">
                  <a:moveTo>
                    <a:pt x="4271" y="1"/>
                  </a:moveTo>
                  <a:cubicBezTo>
                    <a:pt x="2810" y="1"/>
                    <a:pt x="1651" y="1633"/>
                    <a:pt x="947" y="2874"/>
                  </a:cubicBezTo>
                  <a:cubicBezTo>
                    <a:pt x="1" y="4452"/>
                    <a:pt x="2473" y="6819"/>
                    <a:pt x="2473" y="6819"/>
                  </a:cubicBezTo>
                  <a:cubicBezTo>
                    <a:pt x="2624" y="6979"/>
                    <a:pt x="2778" y="7045"/>
                    <a:pt x="2929" y="7045"/>
                  </a:cubicBezTo>
                  <a:cubicBezTo>
                    <a:pt x="3623" y="7045"/>
                    <a:pt x="4262" y="5662"/>
                    <a:pt x="4262" y="5662"/>
                  </a:cubicBezTo>
                  <a:cubicBezTo>
                    <a:pt x="4340" y="5690"/>
                    <a:pt x="4416" y="5703"/>
                    <a:pt x="4489" y="5703"/>
                  </a:cubicBezTo>
                  <a:cubicBezTo>
                    <a:pt x="5104" y="5703"/>
                    <a:pt x="5524" y="4820"/>
                    <a:pt x="5524" y="4820"/>
                  </a:cubicBezTo>
                  <a:cubicBezTo>
                    <a:pt x="7365" y="1611"/>
                    <a:pt x="5524" y="402"/>
                    <a:pt x="5524" y="402"/>
                  </a:cubicBezTo>
                  <a:cubicBezTo>
                    <a:pt x="5086" y="121"/>
                    <a:pt x="4668" y="1"/>
                    <a:pt x="4271" y="1"/>
                  </a:cubicBezTo>
                  <a:close/>
                </a:path>
              </a:pathLst>
            </a:custGeom>
            <a:solidFill>
              <a:srgbClr val="DC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85;p63">
              <a:extLst>
                <a:ext uri="{FF2B5EF4-FFF2-40B4-BE49-F238E27FC236}">
                  <a16:creationId xmlns:a16="http://schemas.microsoft.com/office/drawing/2014/main" id="{3FE7C099-8063-4EF0-9ACE-869E1A8FB762}"/>
                </a:ext>
              </a:extLst>
            </p:cNvPr>
            <p:cNvSpPr/>
            <p:nvPr/>
          </p:nvSpPr>
          <p:spPr>
            <a:xfrm>
              <a:off x="652375" y="4523075"/>
              <a:ext cx="6256075" cy="140750"/>
            </a:xfrm>
            <a:custGeom>
              <a:avLst/>
              <a:gdLst/>
              <a:ahLst/>
              <a:cxnLst/>
              <a:rect l="l" t="t" r="r" b="b"/>
              <a:pathLst>
                <a:path w="250243" h="5630" extrusionOk="0">
                  <a:moveTo>
                    <a:pt x="1" y="1"/>
                  </a:moveTo>
                  <a:lnTo>
                    <a:pt x="1" y="211"/>
                  </a:lnTo>
                  <a:cubicBezTo>
                    <a:pt x="1" y="3105"/>
                    <a:pt x="2368" y="5472"/>
                    <a:pt x="5261" y="5472"/>
                  </a:cubicBezTo>
                  <a:lnTo>
                    <a:pt x="244982" y="5630"/>
                  </a:lnTo>
                  <a:cubicBezTo>
                    <a:pt x="247875" y="5630"/>
                    <a:pt x="250190" y="3262"/>
                    <a:pt x="250242" y="369"/>
                  </a:cubicBezTo>
                  <a:lnTo>
                    <a:pt x="250242" y="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86;p63">
              <a:extLst>
                <a:ext uri="{FF2B5EF4-FFF2-40B4-BE49-F238E27FC236}">
                  <a16:creationId xmlns:a16="http://schemas.microsoft.com/office/drawing/2014/main" id="{3D080D31-C1D8-4D31-BA7F-B7611208E502}"/>
                </a:ext>
              </a:extLst>
            </p:cNvPr>
            <p:cNvSpPr/>
            <p:nvPr/>
          </p:nvSpPr>
          <p:spPr>
            <a:xfrm>
              <a:off x="628700" y="3718225"/>
              <a:ext cx="6304725" cy="845650"/>
            </a:xfrm>
            <a:custGeom>
              <a:avLst/>
              <a:gdLst/>
              <a:ahLst/>
              <a:cxnLst/>
              <a:rect l="l" t="t" r="r" b="b"/>
              <a:pathLst>
                <a:path w="252189" h="33826" extrusionOk="0">
                  <a:moveTo>
                    <a:pt x="47029" y="1"/>
                  </a:moveTo>
                  <a:cubicBezTo>
                    <a:pt x="44136" y="1"/>
                    <a:pt x="40717" y="842"/>
                    <a:pt x="39349" y="1947"/>
                  </a:cubicBezTo>
                  <a:lnTo>
                    <a:pt x="1368" y="31669"/>
                  </a:lnTo>
                  <a:cubicBezTo>
                    <a:pt x="1" y="32774"/>
                    <a:pt x="2420" y="33615"/>
                    <a:pt x="6734" y="33615"/>
                  </a:cubicBezTo>
                  <a:lnTo>
                    <a:pt x="245455" y="33826"/>
                  </a:lnTo>
                  <a:cubicBezTo>
                    <a:pt x="249769" y="33826"/>
                    <a:pt x="252189" y="32931"/>
                    <a:pt x="250821" y="31879"/>
                  </a:cubicBezTo>
                  <a:lnTo>
                    <a:pt x="213419" y="2105"/>
                  </a:lnTo>
                  <a:cubicBezTo>
                    <a:pt x="212104" y="1000"/>
                    <a:pt x="208632" y="106"/>
                    <a:pt x="205791" y="106"/>
                  </a:cubicBezTo>
                  <a:lnTo>
                    <a:pt x="4702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7;p63">
              <a:extLst>
                <a:ext uri="{FF2B5EF4-FFF2-40B4-BE49-F238E27FC236}">
                  <a16:creationId xmlns:a16="http://schemas.microsoft.com/office/drawing/2014/main" id="{14EFFC04-D114-43A4-8E06-E7239F83BCA3}"/>
                </a:ext>
              </a:extLst>
            </p:cNvPr>
            <p:cNvSpPr/>
            <p:nvPr/>
          </p:nvSpPr>
          <p:spPr>
            <a:xfrm>
              <a:off x="2634275" y="4207450"/>
              <a:ext cx="2292275" cy="299875"/>
            </a:xfrm>
            <a:custGeom>
              <a:avLst/>
              <a:gdLst/>
              <a:ahLst/>
              <a:cxnLst/>
              <a:rect l="l" t="t" r="r" b="b"/>
              <a:pathLst>
                <a:path w="91691" h="11995" extrusionOk="0">
                  <a:moveTo>
                    <a:pt x="6208" y="1"/>
                  </a:moveTo>
                  <a:lnTo>
                    <a:pt x="0" y="11889"/>
                  </a:lnTo>
                  <a:lnTo>
                    <a:pt x="91691" y="11995"/>
                  </a:lnTo>
                  <a:lnTo>
                    <a:pt x="91691" y="11995"/>
                  </a:lnTo>
                  <a:lnTo>
                    <a:pt x="85746" y="53"/>
                  </a:lnTo>
                  <a:lnTo>
                    <a:pt x="6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8;p63">
              <a:extLst>
                <a:ext uri="{FF2B5EF4-FFF2-40B4-BE49-F238E27FC236}">
                  <a16:creationId xmlns:a16="http://schemas.microsoft.com/office/drawing/2014/main" id="{CC44DFCB-28FE-4C48-BA87-1775C5651267}"/>
                </a:ext>
              </a:extLst>
            </p:cNvPr>
            <p:cNvSpPr/>
            <p:nvPr/>
          </p:nvSpPr>
          <p:spPr>
            <a:xfrm>
              <a:off x="1859650" y="3749800"/>
              <a:ext cx="292000" cy="77950"/>
            </a:xfrm>
            <a:custGeom>
              <a:avLst/>
              <a:gdLst/>
              <a:ahLst/>
              <a:cxnLst/>
              <a:rect l="l" t="t" r="r" b="b"/>
              <a:pathLst>
                <a:path w="11680" h="3118" extrusionOk="0">
                  <a:moveTo>
                    <a:pt x="4051" y="0"/>
                  </a:moveTo>
                  <a:cubicBezTo>
                    <a:pt x="3683" y="0"/>
                    <a:pt x="3315" y="106"/>
                    <a:pt x="2999" y="316"/>
                  </a:cubicBezTo>
                  <a:lnTo>
                    <a:pt x="211" y="2841"/>
                  </a:lnTo>
                  <a:cubicBezTo>
                    <a:pt x="1" y="2999"/>
                    <a:pt x="264" y="3104"/>
                    <a:pt x="685" y="3104"/>
                  </a:cubicBezTo>
                  <a:lnTo>
                    <a:pt x="7997" y="3104"/>
                  </a:lnTo>
                  <a:cubicBezTo>
                    <a:pt x="8060" y="3113"/>
                    <a:pt x="8123" y="3117"/>
                    <a:pt x="8186" y="3117"/>
                  </a:cubicBezTo>
                  <a:cubicBezTo>
                    <a:pt x="8490" y="3117"/>
                    <a:pt x="8787" y="3015"/>
                    <a:pt x="9049" y="2841"/>
                  </a:cubicBezTo>
                  <a:lnTo>
                    <a:pt x="11521" y="316"/>
                  </a:lnTo>
                  <a:cubicBezTo>
                    <a:pt x="11679" y="158"/>
                    <a:pt x="11469" y="0"/>
                    <a:pt x="110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9;p63">
              <a:extLst>
                <a:ext uri="{FF2B5EF4-FFF2-40B4-BE49-F238E27FC236}">
                  <a16:creationId xmlns:a16="http://schemas.microsoft.com/office/drawing/2014/main" id="{DD2B8890-AB81-40B1-A134-A09F60CBFDAA}"/>
                </a:ext>
              </a:extLst>
            </p:cNvPr>
            <p:cNvSpPr/>
            <p:nvPr/>
          </p:nvSpPr>
          <p:spPr>
            <a:xfrm>
              <a:off x="2120050" y="3750775"/>
              <a:ext cx="280150" cy="76975"/>
            </a:xfrm>
            <a:custGeom>
              <a:avLst/>
              <a:gdLst/>
              <a:ahLst/>
              <a:cxnLst/>
              <a:rect l="l" t="t" r="r" b="b"/>
              <a:pathLst>
                <a:path w="11206" h="3079" extrusionOk="0">
                  <a:moveTo>
                    <a:pt x="3359" y="0"/>
                  </a:moveTo>
                  <a:cubicBezTo>
                    <a:pt x="3085" y="0"/>
                    <a:pt x="2787" y="103"/>
                    <a:pt x="2526" y="277"/>
                  </a:cubicBezTo>
                  <a:lnTo>
                    <a:pt x="106" y="2802"/>
                  </a:lnTo>
                  <a:cubicBezTo>
                    <a:pt x="1" y="2960"/>
                    <a:pt x="211" y="3065"/>
                    <a:pt x="632" y="3065"/>
                  </a:cubicBezTo>
                  <a:lnTo>
                    <a:pt x="7944" y="3065"/>
                  </a:lnTo>
                  <a:cubicBezTo>
                    <a:pt x="8007" y="3074"/>
                    <a:pt x="8070" y="3078"/>
                    <a:pt x="8133" y="3078"/>
                  </a:cubicBezTo>
                  <a:cubicBezTo>
                    <a:pt x="8436" y="3078"/>
                    <a:pt x="8726" y="2976"/>
                    <a:pt x="8944" y="2802"/>
                  </a:cubicBezTo>
                  <a:lnTo>
                    <a:pt x="11048" y="277"/>
                  </a:lnTo>
                  <a:cubicBezTo>
                    <a:pt x="11206" y="119"/>
                    <a:pt x="10942" y="14"/>
                    <a:pt x="10522" y="14"/>
                  </a:cubicBezTo>
                  <a:lnTo>
                    <a:pt x="3525" y="14"/>
                  </a:lnTo>
                  <a:cubicBezTo>
                    <a:pt x="3471" y="5"/>
                    <a:pt x="3415" y="0"/>
                    <a:pt x="335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0;p63">
              <a:extLst>
                <a:ext uri="{FF2B5EF4-FFF2-40B4-BE49-F238E27FC236}">
                  <a16:creationId xmlns:a16="http://schemas.microsoft.com/office/drawing/2014/main" id="{93FDFB28-DBD8-47D2-9A2B-ADB58AF5642B}"/>
                </a:ext>
              </a:extLst>
            </p:cNvPr>
            <p:cNvSpPr/>
            <p:nvPr/>
          </p:nvSpPr>
          <p:spPr>
            <a:xfrm>
              <a:off x="2379125" y="3751100"/>
              <a:ext cx="269625" cy="77950"/>
            </a:xfrm>
            <a:custGeom>
              <a:avLst/>
              <a:gdLst/>
              <a:ahLst/>
              <a:cxnLst/>
              <a:rect l="l" t="t" r="r" b="b"/>
              <a:pathLst>
                <a:path w="10785" h="3118" extrusionOk="0">
                  <a:moveTo>
                    <a:pt x="3105" y="1"/>
                  </a:moveTo>
                  <a:cubicBezTo>
                    <a:pt x="2736" y="1"/>
                    <a:pt x="2421" y="106"/>
                    <a:pt x="2158" y="264"/>
                  </a:cubicBezTo>
                  <a:lnTo>
                    <a:pt x="106" y="2842"/>
                  </a:lnTo>
                  <a:cubicBezTo>
                    <a:pt x="1" y="2999"/>
                    <a:pt x="211" y="3105"/>
                    <a:pt x="632" y="3105"/>
                  </a:cubicBezTo>
                  <a:lnTo>
                    <a:pt x="7997" y="3105"/>
                  </a:lnTo>
                  <a:cubicBezTo>
                    <a:pt x="8051" y="3114"/>
                    <a:pt x="8107" y="3118"/>
                    <a:pt x="8163" y="3118"/>
                  </a:cubicBezTo>
                  <a:cubicBezTo>
                    <a:pt x="8436" y="3118"/>
                    <a:pt x="8726" y="3016"/>
                    <a:pt x="8944" y="2842"/>
                  </a:cubicBezTo>
                  <a:lnTo>
                    <a:pt x="10680" y="264"/>
                  </a:lnTo>
                  <a:cubicBezTo>
                    <a:pt x="10785" y="159"/>
                    <a:pt x="10522" y="1"/>
                    <a:pt x="1010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1;p63">
              <a:extLst>
                <a:ext uri="{FF2B5EF4-FFF2-40B4-BE49-F238E27FC236}">
                  <a16:creationId xmlns:a16="http://schemas.microsoft.com/office/drawing/2014/main" id="{2FFD717E-B50D-4924-8ACE-24C206CA1997}"/>
                </a:ext>
              </a:extLst>
            </p:cNvPr>
            <p:cNvSpPr/>
            <p:nvPr/>
          </p:nvSpPr>
          <p:spPr>
            <a:xfrm>
              <a:off x="2636900" y="3751100"/>
              <a:ext cx="259100" cy="77950"/>
            </a:xfrm>
            <a:custGeom>
              <a:avLst/>
              <a:gdLst/>
              <a:ahLst/>
              <a:cxnLst/>
              <a:rect l="l" t="t" r="r" b="b"/>
              <a:pathLst>
                <a:path w="10364" h="3118" extrusionOk="0">
                  <a:moveTo>
                    <a:pt x="2736" y="1"/>
                  </a:moveTo>
                  <a:cubicBezTo>
                    <a:pt x="2368" y="1"/>
                    <a:pt x="2052" y="54"/>
                    <a:pt x="1789" y="264"/>
                  </a:cubicBezTo>
                  <a:lnTo>
                    <a:pt x="106" y="2842"/>
                  </a:lnTo>
                  <a:cubicBezTo>
                    <a:pt x="0" y="2999"/>
                    <a:pt x="263" y="3105"/>
                    <a:pt x="737" y="3105"/>
                  </a:cubicBezTo>
                  <a:lnTo>
                    <a:pt x="8049" y="3105"/>
                  </a:lnTo>
                  <a:cubicBezTo>
                    <a:pt x="8103" y="3114"/>
                    <a:pt x="8157" y="3118"/>
                    <a:pt x="8211" y="3118"/>
                  </a:cubicBezTo>
                  <a:cubicBezTo>
                    <a:pt x="8471" y="3118"/>
                    <a:pt x="8725" y="3016"/>
                    <a:pt x="8943" y="2842"/>
                  </a:cubicBezTo>
                  <a:lnTo>
                    <a:pt x="10311" y="264"/>
                  </a:lnTo>
                  <a:cubicBezTo>
                    <a:pt x="10364" y="159"/>
                    <a:pt x="10153" y="1"/>
                    <a:pt x="973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2;p63">
              <a:extLst>
                <a:ext uri="{FF2B5EF4-FFF2-40B4-BE49-F238E27FC236}">
                  <a16:creationId xmlns:a16="http://schemas.microsoft.com/office/drawing/2014/main" id="{4D04A1C0-48FF-4CB8-9649-1DB0939F0DA5}"/>
                </a:ext>
              </a:extLst>
            </p:cNvPr>
            <p:cNvSpPr/>
            <p:nvPr/>
          </p:nvSpPr>
          <p:spPr>
            <a:xfrm>
              <a:off x="2895975" y="3751100"/>
              <a:ext cx="248575" cy="77625"/>
            </a:xfrm>
            <a:custGeom>
              <a:avLst/>
              <a:gdLst/>
              <a:ahLst/>
              <a:cxnLst/>
              <a:rect l="l" t="t" r="r" b="b"/>
              <a:pathLst>
                <a:path w="9943" h="3105" extrusionOk="0">
                  <a:moveTo>
                    <a:pt x="2263" y="1"/>
                  </a:moveTo>
                  <a:cubicBezTo>
                    <a:pt x="1842" y="1"/>
                    <a:pt x="1474" y="159"/>
                    <a:pt x="1368" y="264"/>
                  </a:cubicBezTo>
                  <a:lnTo>
                    <a:pt x="53" y="2842"/>
                  </a:lnTo>
                  <a:cubicBezTo>
                    <a:pt x="1" y="2999"/>
                    <a:pt x="316" y="3105"/>
                    <a:pt x="737" y="3105"/>
                  </a:cubicBezTo>
                  <a:lnTo>
                    <a:pt x="8049" y="3105"/>
                  </a:lnTo>
                  <a:cubicBezTo>
                    <a:pt x="8470" y="3105"/>
                    <a:pt x="8891" y="2999"/>
                    <a:pt x="8943" y="2842"/>
                  </a:cubicBezTo>
                  <a:lnTo>
                    <a:pt x="9943" y="317"/>
                  </a:lnTo>
                  <a:cubicBezTo>
                    <a:pt x="9943" y="159"/>
                    <a:pt x="9680" y="1"/>
                    <a:pt x="92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3;p63">
              <a:extLst>
                <a:ext uri="{FF2B5EF4-FFF2-40B4-BE49-F238E27FC236}">
                  <a16:creationId xmlns:a16="http://schemas.microsoft.com/office/drawing/2014/main" id="{8E2BA165-3AAA-443C-837D-E431C305C460}"/>
                </a:ext>
              </a:extLst>
            </p:cNvPr>
            <p:cNvSpPr/>
            <p:nvPr/>
          </p:nvSpPr>
          <p:spPr>
            <a:xfrm>
              <a:off x="3156375" y="3751100"/>
              <a:ext cx="239375" cy="77625"/>
            </a:xfrm>
            <a:custGeom>
              <a:avLst/>
              <a:gdLst/>
              <a:ahLst/>
              <a:cxnLst/>
              <a:rect l="l" t="t" r="r" b="b"/>
              <a:pathLst>
                <a:path w="9575" h="3105" extrusionOk="0">
                  <a:moveTo>
                    <a:pt x="1842" y="1"/>
                  </a:moveTo>
                  <a:cubicBezTo>
                    <a:pt x="1421" y="1"/>
                    <a:pt x="1052" y="159"/>
                    <a:pt x="1000" y="264"/>
                  </a:cubicBezTo>
                  <a:lnTo>
                    <a:pt x="53" y="2842"/>
                  </a:lnTo>
                  <a:cubicBezTo>
                    <a:pt x="0" y="2999"/>
                    <a:pt x="316" y="3105"/>
                    <a:pt x="737" y="3105"/>
                  </a:cubicBezTo>
                  <a:lnTo>
                    <a:pt x="8049" y="3105"/>
                  </a:lnTo>
                  <a:cubicBezTo>
                    <a:pt x="8470" y="3105"/>
                    <a:pt x="8891" y="2999"/>
                    <a:pt x="8891" y="2842"/>
                  </a:cubicBezTo>
                  <a:lnTo>
                    <a:pt x="9522" y="264"/>
                  </a:lnTo>
                  <a:cubicBezTo>
                    <a:pt x="9574" y="159"/>
                    <a:pt x="9259" y="1"/>
                    <a:pt x="883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4;p63">
              <a:extLst>
                <a:ext uri="{FF2B5EF4-FFF2-40B4-BE49-F238E27FC236}">
                  <a16:creationId xmlns:a16="http://schemas.microsoft.com/office/drawing/2014/main" id="{5DB86615-28EF-47F1-B30C-C17DDC6B54B5}"/>
                </a:ext>
              </a:extLst>
            </p:cNvPr>
            <p:cNvSpPr/>
            <p:nvPr/>
          </p:nvSpPr>
          <p:spPr>
            <a:xfrm>
              <a:off x="3415450" y="3751100"/>
              <a:ext cx="227550" cy="77625"/>
            </a:xfrm>
            <a:custGeom>
              <a:avLst/>
              <a:gdLst/>
              <a:ahLst/>
              <a:cxnLst/>
              <a:rect l="l" t="t" r="r" b="b"/>
              <a:pathLst>
                <a:path w="9102" h="3105" extrusionOk="0">
                  <a:moveTo>
                    <a:pt x="1368" y="1"/>
                  </a:moveTo>
                  <a:cubicBezTo>
                    <a:pt x="947" y="1"/>
                    <a:pt x="579" y="106"/>
                    <a:pt x="579" y="264"/>
                  </a:cubicBezTo>
                  <a:lnTo>
                    <a:pt x="1" y="2842"/>
                  </a:lnTo>
                  <a:cubicBezTo>
                    <a:pt x="1" y="2999"/>
                    <a:pt x="316" y="3105"/>
                    <a:pt x="737" y="3105"/>
                  </a:cubicBezTo>
                  <a:lnTo>
                    <a:pt x="8049" y="3105"/>
                  </a:lnTo>
                  <a:cubicBezTo>
                    <a:pt x="8470" y="3105"/>
                    <a:pt x="8838" y="2999"/>
                    <a:pt x="8838" y="2842"/>
                  </a:cubicBezTo>
                  <a:lnTo>
                    <a:pt x="9101" y="264"/>
                  </a:lnTo>
                  <a:cubicBezTo>
                    <a:pt x="9101" y="106"/>
                    <a:pt x="8786" y="1"/>
                    <a:pt x="836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5;p63">
              <a:extLst>
                <a:ext uri="{FF2B5EF4-FFF2-40B4-BE49-F238E27FC236}">
                  <a16:creationId xmlns:a16="http://schemas.microsoft.com/office/drawing/2014/main" id="{D45BA3F4-EC99-44A5-A57F-0CCC6DFB6CDC}"/>
                </a:ext>
              </a:extLst>
            </p:cNvPr>
            <p:cNvSpPr/>
            <p:nvPr/>
          </p:nvSpPr>
          <p:spPr>
            <a:xfrm>
              <a:off x="3674525" y="3751100"/>
              <a:ext cx="220975" cy="77625"/>
            </a:xfrm>
            <a:custGeom>
              <a:avLst/>
              <a:gdLst/>
              <a:ahLst/>
              <a:cxnLst/>
              <a:rect l="l" t="t" r="r" b="b"/>
              <a:pathLst>
                <a:path w="8839" h="3105" extrusionOk="0">
                  <a:moveTo>
                    <a:pt x="948" y="1"/>
                  </a:moveTo>
                  <a:cubicBezTo>
                    <a:pt x="527" y="1"/>
                    <a:pt x="159" y="159"/>
                    <a:pt x="159" y="264"/>
                  </a:cubicBezTo>
                  <a:lnTo>
                    <a:pt x="1" y="2842"/>
                  </a:lnTo>
                  <a:cubicBezTo>
                    <a:pt x="1" y="2999"/>
                    <a:pt x="316" y="3105"/>
                    <a:pt x="737" y="3105"/>
                  </a:cubicBezTo>
                  <a:lnTo>
                    <a:pt x="8049" y="3105"/>
                  </a:lnTo>
                  <a:cubicBezTo>
                    <a:pt x="8523" y="3105"/>
                    <a:pt x="8838" y="2999"/>
                    <a:pt x="8838" y="2842"/>
                  </a:cubicBezTo>
                  <a:lnTo>
                    <a:pt x="8681" y="264"/>
                  </a:lnTo>
                  <a:cubicBezTo>
                    <a:pt x="8681" y="159"/>
                    <a:pt x="8365" y="1"/>
                    <a:pt x="794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6;p63">
              <a:extLst>
                <a:ext uri="{FF2B5EF4-FFF2-40B4-BE49-F238E27FC236}">
                  <a16:creationId xmlns:a16="http://schemas.microsoft.com/office/drawing/2014/main" id="{35F4B16F-0A30-4D0F-8C0C-0507D1C62EB7}"/>
                </a:ext>
              </a:extLst>
            </p:cNvPr>
            <p:cNvSpPr/>
            <p:nvPr/>
          </p:nvSpPr>
          <p:spPr>
            <a:xfrm>
              <a:off x="3928350" y="3751100"/>
              <a:ext cx="226225" cy="77625"/>
            </a:xfrm>
            <a:custGeom>
              <a:avLst/>
              <a:gdLst/>
              <a:ahLst/>
              <a:cxnLst/>
              <a:rect l="l" t="t" r="r" b="b"/>
              <a:pathLst>
                <a:path w="9049" h="3105" extrusionOk="0">
                  <a:moveTo>
                    <a:pt x="684" y="1"/>
                  </a:moveTo>
                  <a:cubicBezTo>
                    <a:pt x="316" y="1"/>
                    <a:pt x="0" y="159"/>
                    <a:pt x="0" y="264"/>
                  </a:cubicBezTo>
                  <a:lnTo>
                    <a:pt x="158" y="2842"/>
                  </a:lnTo>
                  <a:cubicBezTo>
                    <a:pt x="158" y="2999"/>
                    <a:pt x="527" y="3105"/>
                    <a:pt x="947" y="3105"/>
                  </a:cubicBezTo>
                  <a:lnTo>
                    <a:pt x="8312" y="3105"/>
                  </a:lnTo>
                  <a:cubicBezTo>
                    <a:pt x="8733" y="3105"/>
                    <a:pt x="9049" y="2999"/>
                    <a:pt x="8996" y="2842"/>
                  </a:cubicBezTo>
                  <a:lnTo>
                    <a:pt x="8522" y="264"/>
                  </a:lnTo>
                  <a:cubicBezTo>
                    <a:pt x="8470" y="159"/>
                    <a:pt x="8102" y="1"/>
                    <a:pt x="773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7;p63">
              <a:extLst>
                <a:ext uri="{FF2B5EF4-FFF2-40B4-BE49-F238E27FC236}">
                  <a16:creationId xmlns:a16="http://schemas.microsoft.com/office/drawing/2014/main" id="{841DF6E3-20A9-4496-942F-044670086224}"/>
                </a:ext>
              </a:extLst>
            </p:cNvPr>
            <p:cNvSpPr/>
            <p:nvPr/>
          </p:nvSpPr>
          <p:spPr>
            <a:xfrm>
              <a:off x="4176900" y="3751100"/>
              <a:ext cx="236750" cy="77625"/>
            </a:xfrm>
            <a:custGeom>
              <a:avLst/>
              <a:gdLst/>
              <a:ahLst/>
              <a:cxnLst/>
              <a:rect l="l" t="t" r="r" b="b"/>
              <a:pathLst>
                <a:path w="9470" h="3105" extrusionOk="0">
                  <a:moveTo>
                    <a:pt x="685" y="1"/>
                  </a:moveTo>
                  <a:cubicBezTo>
                    <a:pt x="264" y="1"/>
                    <a:pt x="1" y="159"/>
                    <a:pt x="1" y="264"/>
                  </a:cubicBezTo>
                  <a:lnTo>
                    <a:pt x="579" y="2842"/>
                  </a:lnTo>
                  <a:cubicBezTo>
                    <a:pt x="579" y="2999"/>
                    <a:pt x="948" y="3105"/>
                    <a:pt x="1421" y="3105"/>
                  </a:cubicBezTo>
                  <a:lnTo>
                    <a:pt x="8733" y="3105"/>
                  </a:lnTo>
                  <a:cubicBezTo>
                    <a:pt x="9154" y="3105"/>
                    <a:pt x="9470" y="2999"/>
                    <a:pt x="9364" y="2842"/>
                  </a:cubicBezTo>
                  <a:lnTo>
                    <a:pt x="8523" y="264"/>
                  </a:lnTo>
                  <a:cubicBezTo>
                    <a:pt x="8470" y="159"/>
                    <a:pt x="8102" y="1"/>
                    <a:pt x="768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8;p63">
              <a:extLst>
                <a:ext uri="{FF2B5EF4-FFF2-40B4-BE49-F238E27FC236}">
                  <a16:creationId xmlns:a16="http://schemas.microsoft.com/office/drawing/2014/main" id="{9EF28326-448E-4142-B300-1F1B54CB9272}"/>
                </a:ext>
              </a:extLst>
            </p:cNvPr>
            <p:cNvSpPr/>
            <p:nvPr/>
          </p:nvSpPr>
          <p:spPr>
            <a:xfrm>
              <a:off x="4435975" y="3752425"/>
              <a:ext cx="248600" cy="77625"/>
            </a:xfrm>
            <a:custGeom>
              <a:avLst/>
              <a:gdLst/>
              <a:ahLst/>
              <a:cxnLst/>
              <a:rect l="l" t="t" r="r" b="b"/>
              <a:pathLst>
                <a:path w="9944" h="3105" extrusionOk="0">
                  <a:moveTo>
                    <a:pt x="737" y="1"/>
                  </a:moveTo>
                  <a:cubicBezTo>
                    <a:pt x="317" y="1"/>
                    <a:pt x="1" y="106"/>
                    <a:pt x="106" y="264"/>
                  </a:cubicBezTo>
                  <a:lnTo>
                    <a:pt x="1053" y="2789"/>
                  </a:lnTo>
                  <a:cubicBezTo>
                    <a:pt x="1106" y="2946"/>
                    <a:pt x="1474" y="3104"/>
                    <a:pt x="1895" y="3104"/>
                  </a:cubicBezTo>
                  <a:lnTo>
                    <a:pt x="9207" y="3104"/>
                  </a:lnTo>
                  <a:cubicBezTo>
                    <a:pt x="9628" y="3104"/>
                    <a:pt x="9943" y="2946"/>
                    <a:pt x="9891" y="2789"/>
                  </a:cubicBezTo>
                  <a:lnTo>
                    <a:pt x="8628" y="264"/>
                  </a:lnTo>
                  <a:cubicBezTo>
                    <a:pt x="8576" y="106"/>
                    <a:pt x="8155" y="1"/>
                    <a:pt x="77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9;p63">
              <a:extLst>
                <a:ext uri="{FF2B5EF4-FFF2-40B4-BE49-F238E27FC236}">
                  <a16:creationId xmlns:a16="http://schemas.microsoft.com/office/drawing/2014/main" id="{567F052F-457C-4AE9-A67E-088F187BFDC8}"/>
                </a:ext>
              </a:extLst>
            </p:cNvPr>
            <p:cNvSpPr/>
            <p:nvPr/>
          </p:nvSpPr>
          <p:spPr>
            <a:xfrm>
              <a:off x="4684550" y="3752100"/>
              <a:ext cx="259100" cy="77950"/>
            </a:xfrm>
            <a:custGeom>
              <a:avLst/>
              <a:gdLst/>
              <a:ahLst/>
              <a:cxnLst/>
              <a:rect l="l" t="t" r="r" b="b"/>
              <a:pathLst>
                <a:path w="10364" h="3118" extrusionOk="0">
                  <a:moveTo>
                    <a:pt x="7847" y="0"/>
                  </a:moveTo>
                  <a:cubicBezTo>
                    <a:pt x="7790" y="0"/>
                    <a:pt x="7735" y="4"/>
                    <a:pt x="7681" y="14"/>
                  </a:cubicBezTo>
                  <a:lnTo>
                    <a:pt x="684" y="14"/>
                  </a:lnTo>
                  <a:cubicBezTo>
                    <a:pt x="263" y="14"/>
                    <a:pt x="0" y="119"/>
                    <a:pt x="105" y="277"/>
                  </a:cubicBezTo>
                  <a:lnTo>
                    <a:pt x="1421" y="2854"/>
                  </a:lnTo>
                  <a:cubicBezTo>
                    <a:pt x="1473" y="3012"/>
                    <a:pt x="1894" y="3117"/>
                    <a:pt x="2315" y="3117"/>
                  </a:cubicBezTo>
                  <a:lnTo>
                    <a:pt x="9680" y="3117"/>
                  </a:lnTo>
                  <a:cubicBezTo>
                    <a:pt x="10100" y="3117"/>
                    <a:pt x="10363" y="3012"/>
                    <a:pt x="10258" y="2854"/>
                  </a:cubicBezTo>
                  <a:lnTo>
                    <a:pt x="8627" y="277"/>
                  </a:lnTo>
                  <a:cubicBezTo>
                    <a:pt x="8410" y="102"/>
                    <a:pt x="8119" y="0"/>
                    <a:pt x="784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0;p63">
              <a:extLst>
                <a:ext uri="{FF2B5EF4-FFF2-40B4-BE49-F238E27FC236}">
                  <a16:creationId xmlns:a16="http://schemas.microsoft.com/office/drawing/2014/main" id="{14EA8CE3-D8E3-4C38-96FD-010F73A6DE63}"/>
                </a:ext>
              </a:extLst>
            </p:cNvPr>
            <p:cNvSpPr/>
            <p:nvPr/>
          </p:nvSpPr>
          <p:spPr>
            <a:xfrm>
              <a:off x="4933100" y="3752425"/>
              <a:ext cx="269625" cy="77950"/>
            </a:xfrm>
            <a:custGeom>
              <a:avLst/>
              <a:gdLst/>
              <a:ahLst/>
              <a:cxnLst/>
              <a:rect l="l" t="t" r="r" b="b"/>
              <a:pathLst>
                <a:path w="10785" h="3118" extrusionOk="0">
                  <a:moveTo>
                    <a:pt x="684" y="1"/>
                  </a:moveTo>
                  <a:cubicBezTo>
                    <a:pt x="264" y="1"/>
                    <a:pt x="1" y="106"/>
                    <a:pt x="106" y="264"/>
                  </a:cubicBezTo>
                  <a:lnTo>
                    <a:pt x="1789" y="2841"/>
                  </a:lnTo>
                  <a:cubicBezTo>
                    <a:pt x="2051" y="3015"/>
                    <a:pt x="2312" y="3118"/>
                    <a:pt x="2604" y="3118"/>
                  </a:cubicBezTo>
                  <a:cubicBezTo>
                    <a:pt x="2664" y="3118"/>
                    <a:pt x="2726" y="3113"/>
                    <a:pt x="2789" y="3104"/>
                  </a:cubicBezTo>
                  <a:lnTo>
                    <a:pt x="10101" y="3104"/>
                  </a:lnTo>
                  <a:cubicBezTo>
                    <a:pt x="10522" y="3104"/>
                    <a:pt x="10785" y="2999"/>
                    <a:pt x="10679" y="2841"/>
                  </a:cubicBezTo>
                  <a:lnTo>
                    <a:pt x="8628" y="264"/>
                  </a:lnTo>
                  <a:cubicBezTo>
                    <a:pt x="8365" y="106"/>
                    <a:pt x="7997" y="1"/>
                    <a:pt x="768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;p63">
              <a:extLst>
                <a:ext uri="{FF2B5EF4-FFF2-40B4-BE49-F238E27FC236}">
                  <a16:creationId xmlns:a16="http://schemas.microsoft.com/office/drawing/2014/main" id="{DE335D9D-B18E-4793-8A0C-307CFFC9BD95}"/>
                </a:ext>
              </a:extLst>
            </p:cNvPr>
            <p:cNvSpPr/>
            <p:nvPr/>
          </p:nvSpPr>
          <p:spPr>
            <a:xfrm>
              <a:off x="5181650" y="3752425"/>
              <a:ext cx="280150" cy="77950"/>
            </a:xfrm>
            <a:custGeom>
              <a:avLst/>
              <a:gdLst/>
              <a:ahLst/>
              <a:cxnLst/>
              <a:rect l="l" t="t" r="r" b="b"/>
              <a:pathLst>
                <a:path w="11206" h="3118" extrusionOk="0">
                  <a:moveTo>
                    <a:pt x="685" y="1"/>
                  </a:moveTo>
                  <a:cubicBezTo>
                    <a:pt x="264" y="1"/>
                    <a:pt x="1" y="158"/>
                    <a:pt x="159" y="316"/>
                  </a:cubicBezTo>
                  <a:lnTo>
                    <a:pt x="2210" y="2841"/>
                  </a:lnTo>
                  <a:cubicBezTo>
                    <a:pt x="2428" y="3015"/>
                    <a:pt x="2718" y="3118"/>
                    <a:pt x="3021" y="3118"/>
                  </a:cubicBezTo>
                  <a:cubicBezTo>
                    <a:pt x="3083" y="3118"/>
                    <a:pt x="3147" y="3113"/>
                    <a:pt x="3210" y="3104"/>
                  </a:cubicBezTo>
                  <a:lnTo>
                    <a:pt x="10522" y="3104"/>
                  </a:lnTo>
                  <a:cubicBezTo>
                    <a:pt x="10943" y="3104"/>
                    <a:pt x="11206" y="2999"/>
                    <a:pt x="11048" y="2841"/>
                  </a:cubicBezTo>
                  <a:lnTo>
                    <a:pt x="8681" y="316"/>
                  </a:lnTo>
                  <a:cubicBezTo>
                    <a:pt x="8365" y="106"/>
                    <a:pt x="7997" y="1"/>
                    <a:pt x="768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02;p63">
              <a:extLst>
                <a:ext uri="{FF2B5EF4-FFF2-40B4-BE49-F238E27FC236}">
                  <a16:creationId xmlns:a16="http://schemas.microsoft.com/office/drawing/2014/main" id="{16613A9C-B5A5-487C-9AC7-59AB9A23D66D}"/>
                </a:ext>
              </a:extLst>
            </p:cNvPr>
            <p:cNvSpPr/>
            <p:nvPr/>
          </p:nvSpPr>
          <p:spPr>
            <a:xfrm>
              <a:off x="5430225" y="3752425"/>
              <a:ext cx="290650" cy="77950"/>
            </a:xfrm>
            <a:custGeom>
              <a:avLst/>
              <a:gdLst/>
              <a:ahLst/>
              <a:cxnLst/>
              <a:rect l="l" t="t" r="r" b="b"/>
              <a:pathLst>
                <a:path w="11626" h="3118" extrusionOk="0">
                  <a:moveTo>
                    <a:pt x="632" y="1"/>
                  </a:moveTo>
                  <a:cubicBezTo>
                    <a:pt x="211" y="1"/>
                    <a:pt x="0" y="158"/>
                    <a:pt x="158" y="316"/>
                  </a:cubicBezTo>
                  <a:lnTo>
                    <a:pt x="2578" y="2841"/>
                  </a:lnTo>
                  <a:cubicBezTo>
                    <a:pt x="2839" y="3015"/>
                    <a:pt x="3137" y="3118"/>
                    <a:pt x="3441" y="3118"/>
                  </a:cubicBezTo>
                  <a:cubicBezTo>
                    <a:pt x="3504" y="3118"/>
                    <a:pt x="3567" y="3113"/>
                    <a:pt x="3630" y="3104"/>
                  </a:cubicBezTo>
                  <a:lnTo>
                    <a:pt x="10942" y="3104"/>
                  </a:lnTo>
                  <a:cubicBezTo>
                    <a:pt x="11363" y="3104"/>
                    <a:pt x="11626" y="2999"/>
                    <a:pt x="11416" y="2841"/>
                  </a:cubicBezTo>
                  <a:lnTo>
                    <a:pt x="8680" y="316"/>
                  </a:lnTo>
                  <a:cubicBezTo>
                    <a:pt x="8364" y="106"/>
                    <a:pt x="7996" y="1"/>
                    <a:pt x="762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03;p63">
              <a:extLst>
                <a:ext uri="{FF2B5EF4-FFF2-40B4-BE49-F238E27FC236}">
                  <a16:creationId xmlns:a16="http://schemas.microsoft.com/office/drawing/2014/main" id="{CA23BCCB-C135-4CCA-90D2-D836938E3852}"/>
                </a:ext>
              </a:extLst>
            </p:cNvPr>
            <p:cNvSpPr/>
            <p:nvPr/>
          </p:nvSpPr>
          <p:spPr>
            <a:xfrm>
              <a:off x="1763650" y="3837900"/>
              <a:ext cx="410350" cy="78950"/>
            </a:xfrm>
            <a:custGeom>
              <a:avLst/>
              <a:gdLst/>
              <a:ahLst/>
              <a:cxnLst/>
              <a:rect l="l" t="t" r="r" b="b"/>
              <a:pathLst>
                <a:path w="16414" h="3158" extrusionOk="0">
                  <a:moveTo>
                    <a:pt x="4051" y="1"/>
                  </a:moveTo>
                  <a:cubicBezTo>
                    <a:pt x="3630" y="1"/>
                    <a:pt x="3262" y="106"/>
                    <a:pt x="2947" y="316"/>
                  </a:cubicBezTo>
                  <a:lnTo>
                    <a:pt x="159" y="2841"/>
                  </a:lnTo>
                  <a:cubicBezTo>
                    <a:pt x="1" y="2999"/>
                    <a:pt x="211" y="3157"/>
                    <a:pt x="685" y="3157"/>
                  </a:cubicBezTo>
                  <a:lnTo>
                    <a:pt x="12889" y="3157"/>
                  </a:lnTo>
                  <a:cubicBezTo>
                    <a:pt x="13257" y="3157"/>
                    <a:pt x="13625" y="3052"/>
                    <a:pt x="13941" y="2841"/>
                  </a:cubicBezTo>
                  <a:lnTo>
                    <a:pt x="16308" y="316"/>
                  </a:lnTo>
                  <a:cubicBezTo>
                    <a:pt x="16413" y="159"/>
                    <a:pt x="16203" y="1"/>
                    <a:pt x="1578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04;p63">
              <a:extLst>
                <a:ext uri="{FF2B5EF4-FFF2-40B4-BE49-F238E27FC236}">
                  <a16:creationId xmlns:a16="http://schemas.microsoft.com/office/drawing/2014/main" id="{32A38E16-2149-42AD-9F38-D5B5783BBD44}"/>
                </a:ext>
              </a:extLst>
            </p:cNvPr>
            <p:cNvSpPr/>
            <p:nvPr/>
          </p:nvSpPr>
          <p:spPr>
            <a:xfrm>
              <a:off x="2146350" y="3838900"/>
              <a:ext cx="286725" cy="77950"/>
            </a:xfrm>
            <a:custGeom>
              <a:avLst/>
              <a:gdLst/>
              <a:ahLst/>
              <a:cxnLst/>
              <a:rect l="l" t="t" r="r" b="b"/>
              <a:pathLst>
                <a:path w="11469" h="3118" extrusionOk="0">
                  <a:moveTo>
                    <a:pt x="3231" y="0"/>
                  </a:moveTo>
                  <a:cubicBezTo>
                    <a:pt x="2927" y="0"/>
                    <a:pt x="2629" y="102"/>
                    <a:pt x="2368" y="276"/>
                  </a:cubicBezTo>
                  <a:lnTo>
                    <a:pt x="106" y="2854"/>
                  </a:lnTo>
                  <a:cubicBezTo>
                    <a:pt x="1" y="2959"/>
                    <a:pt x="264" y="3117"/>
                    <a:pt x="685" y="3117"/>
                  </a:cubicBezTo>
                  <a:lnTo>
                    <a:pt x="8365" y="3117"/>
                  </a:lnTo>
                  <a:cubicBezTo>
                    <a:pt x="8733" y="3117"/>
                    <a:pt x="9101" y="3012"/>
                    <a:pt x="9364" y="2854"/>
                  </a:cubicBezTo>
                  <a:lnTo>
                    <a:pt x="11363" y="276"/>
                  </a:lnTo>
                  <a:cubicBezTo>
                    <a:pt x="11469" y="119"/>
                    <a:pt x="11206" y="13"/>
                    <a:pt x="10785" y="13"/>
                  </a:cubicBezTo>
                  <a:lnTo>
                    <a:pt x="3420" y="13"/>
                  </a:lnTo>
                  <a:cubicBezTo>
                    <a:pt x="3357" y="4"/>
                    <a:pt x="3294" y="0"/>
                    <a:pt x="323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5;p63">
              <a:extLst>
                <a:ext uri="{FF2B5EF4-FFF2-40B4-BE49-F238E27FC236}">
                  <a16:creationId xmlns:a16="http://schemas.microsoft.com/office/drawing/2014/main" id="{A8023702-6C08-47E6-A04F-B343EC03D78B}"/>
                </a:ext>
              </a:extLst>
            </p:cNvPr>
            <p:cNvSpPr/>
            <p:nvPr/>
          </p:nvSpPr>
          <p:spPr>
            <a:xfrm>
              <a:off x="2417275" y="3838900"/>
              <a:ext cx="277525" cy="77950"/>
            </a:xfrm>
            <a:custGeom>
              <a:avLst/>
              <a:gdLst/>
              <a:ahLst/>
              <a:cxnLst/>
              <a:rect l="l" t="t" r="r" b="b"/>
              <a:pathLst>
                <a:path w="11101" h="3118" extrusionOk="0">
                  <a:moveTo>
                    <a:pt x="2833" y="0"/>
                  </a:moveTo>
                  <a:cubicBezTo>
                    <a:pt x="2560" y="0"/>
                    <a:pt x="2270" y="102"/>
                    <a:pt x="2052" y="276"/>
                  </a:cubicBezTo>
                  <a:lnTo>
                    <a:pt x="158" y="2854"/>
                  </a:lnTo>
                  <a:cubicBezTo>
                    <a:pt x="0" y="3012"/>
                    <a:pt x="316" y="3117"/>
                    <a:pt x="737" y="3117"/>
                  </a:cubicBezTo>
                  <a:lnTo>
                    <a:pt x="8417" y="3117"/>
                  </a:lnTo>
                  <a:cubicBezTo>
                    <a:pt x="8785" y="3117"/>
                    <a:pt x="9154" y="3064"/>
                    <a:pt x="9417" y="2854"/>
                  </a:cubicBezTo>
                  <a:lnTo>
                    <a:pt x="10995" y="276"/>
                  </a:lnTo>
                  <a:cubicBezTo>
                    <a:pt x="11100" y="119"/>
                    <a:pt x="10837" y="13"/>
                    <a:pt x="10364" y="13"/>
                  </a:cubicBezTo>
                  <a:lnTo>
                    <a:pt x="2999" y="13"/>
                  </a:lnTo>
                  <a:cubicBezTo>
                    <a:pt x="2945" y="4"/>
                    <a:pt x="2889" y="0"/>
                    <a:pt x="283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6;p63">
              <a:extLst>
                <a:ext uri="{FF2B5EF4-FFF2-40B4-BE49-F238E27FC236}">
                  <a16:creationId xmlns:a16="http://schemas.microsoft.com/office/drawing/2014/main" id="{7199FB42-2302-4BC8-9F89-05CE1B852EAE}"/>
                </a:ext>
              </a:extLst>
            </p:cNvPr>
            <p:cNvSpPr/>
            <p:nvPr/>
          </p:nvSpPr>
          <p:spPr>
            <a:xfrm>
              <a:off x="2689500" y="3839225"/>
              <a:ext cx="267000" cy="77625"/>
            </a:xfrm>
            <a:custGeom>
              <a:avLst/>
              <a:gdLst/>
              <a:ahLst/>
              <a:cxnLst/>
              <a:rect l="l" t="t" r="r" b="b"/>
              <a:pathLst>
                <a:path w="10680" h="3105" extrusionOk="0">
                  <a:moveTo>
                    <a:pt x="2578" y="0"/>
                  </a:moveTo>
                  <a:cubicBezTo>
                    <a:pt x="2210" y="0"/>
                    <a:pt x="1894" y="53"/>
                    <a:pt x="1631" y="263"/>
                  </a:cubicBezTo>
                  <a:lnTo>
                    <a:pt x="106" y="2841"/>
                  </a:lnTo>
                  <a:cubicBezTo>
                    <a:pt x="1" y="2999"/>
                    <a:pt x="316" y="3104"/>
                    <a:pt x="737" y="3104"/>
                  </a:cubicBezTo>
                  <a:lnTo>
                    <a:pt x="8470" y="3104"/>
                  </a:lnTo>
                  <a:cubicBezTo>
                    <a:pt x="8891" y="3104"/>
                    <a:pt x="9312" y="2999"/>
                    <a:pt x="9364" y="2894"/>
                  </a:cubicBezTo>
                  <a:lnTo>
                    <a:pt x="10574" y="263"/>
                  </a:lnTo>
                  <a:cubicBezTo>
                    <a:pt x="10679" y="158"/>
                    <a:pt x="10364" y="0"/>
                    <a:pt x="994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07;p63">
              <a:extLst>
                <a:ext uri="{FF2B5EF4-FFF2-40B4-BE49-F238E27FC236}">
                  <a16:creationId xmlns:a16="http://schemas.microsoft.com/office/drawing/2014/main" id="{BF6D5446-0A4B-4BAB-990B-9C2BA14B23CC}"/>
                </a:ext>
              </a:extLst>
            </p:cNvPr>
            <p:cNvSpPr/>
            <p:nvPr/>
          </p:nvSpPr>
          <p:spPr>
            <a:xfrm>
              <a:off x="2963050" y="3839225"/>
              <a:ext cx="255150" cy="77625"/>
            </a:xfrm>
            <a:custGeom>
              <a:avLst/>
              <a:gdLst/>
              <a:ahLst/>
              <a:cxnLst/>
              <a:rect l="l" t="t" r="r" b="b"/>
              <a:pathLst>
                <a:path w="10206" h="3105" extrusionOk="0">
                  <a:moveTo>
                    <a:pt x="2105" y="0"/>
                  </a:moveTo>
                  <a:cubicBezTo>
                    <a:pt x="1684" y="0"/>
                    <a:pt x="1263" y="158"/>
                    <a:pt x="1210" y="316"/>
                  </a:cubicBezTo>
                  <a:lnTo>
                    <a:pt x="53" y="2841"/>
                  </a:lnTo>
                  <a:cubicBezTo>
                    <a:pt x="0" y="2999"/>
                    <a:pt x="316" y="3104"/>
                    <a:pt x="737" y="3104"/>
                  </a:cubicBezTo>
                  <a:lnTo>
                    <a:pt x="8417" y="3104"/>
                  </a:lnTo>
                  <a:cubicBezTo>
                    <a:pt x="8891" y="3104"/>
                    <a:pt x="9311" y="2999"/>
                    <a:pt x="9364" y="2894"/>
                  </a:cubicBezTo>
                  <a:lnTo>
                    <a:pt x="10153" y="316"/>
                  </a:lnTo>
                  <a:cubicBezTo>
                    <a:pt x="10206" y="158"/>
                    <a:pt x="9890" y="0"/>
                    <a:pt x="946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08;p63">
              <a:extLst>
                <a:ext uri="{FF2B5EF4-FFF2-40B4-BE49-F238E27FC236}">
                  <a16:creationId xmlns:a16="http://schemas.microsoft.com/office/drawing/2014/main" id="{5C8CF477-0EC9-445D-888A-CA7682BE90B9}"/>
                </a:ext>
              </a:extLst>
            </p:cNvPr>
            <p:cNvSpPr/>
            <p:nvPr/>
          </p:nvSpPr>
          <p:spPr>
            <a:xfrm>
              <a:off x="3233975" y="3840550"/>
              <a:ext cx="245950" cy="76300"/>
            </a:xfrm>
            <a:custGeom>
              <a:avLst/>
              <a:gdLst/>
              <a:ahLst/>
              <a:cxnLst/>
              <a:rect l="l" t="t" r="r" b="b"/>
              <a:pathLst>
                <a:path w="9838" h="3052" extrusionOk="0">
                  <a:moveTo>
                    <a:pt x="1683" y="0"/>
                  </a:moveTo>
                  <a:cubicBezTo>
                    <a:pt x="1263" y="0"/>
                    <a:pt x="894" y="105"/>
                    <a:pt x="842" y="263"/>
                  </a:cubicBezTo>
                  <a:lnTo>
                    <a:pt x="53" y="2788"/>
                  </a:lnTo>
                  <a:cubicBezTo>
                    <a:pt x="0" y="2946"/>
                    <a:pt x="368" y="3051"/>
                    <a:pt x="789" y="3051"/>
                  </a:cubicBezTo>
                  <a:lnTo>
                    <a:pt x="8469" y="3051"/>
                  </a:lnTo>
                  <a:cubicBezTo>
                    <a:pt x="8943" y="3051"/>
                    <a:pt x="9311" y="2946"/>
                    <a:pt x="9364" y="2788"/>
                  </a:cubicBezTo>
                  <a:lnTo>
                    <a:pt x="9837" y="263"/>
                  </a:lnTo>
                  <a:cubicBezTo>
                    <a:pt x="9837" y="105"/>
                    <a:pt x="9522" y="0"/>
                    <a:pt x="91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09;p63">
              <a:extLst>
                <a:ext uri="{FF2B5EF4-FFF2-40B4-BE49-F238E27FC236}">
                  <a16:creationId xmlns:a16="http://schemas.microsoft.com/office/drawing/2014/main" id="{48163851-48CC-40E4-A3FB-6EB3297AFA39}"/>
                </a:ext>
              </a:extLst>
            </p:cNvPr>
            <p:cNvSpPr/>
            <p:nvPr/>
          </p:nvSpPr>
          <p:spPr>
            <a:xfrm>
              <a:off x="3506200" y="3840550"/>
              <a:ext cx="235425" cy="77600"/>
            </a:xfrm>
            <a:custGeom>
              <a:avLst/>
              <a:gdLst/>
              <a:ahLst/>
              <a:cxnLst/>
              <a:rect l="l" t="t" r="r" b="b"/>
              <a:pathLst>
                <a:path w="9417" h="3104" extrusionOk="0">
                  <a:moveTo>
                    <a:pt x="1263" y="0"/>
                  </a:moveTo>
                  <a:cubicBezTo>
                    <a:pt x="842" y="0"/>
                    <a:pt x="421" y="105"/>
                    <a:pt x="421" y="263"/>
                  </a:cubicBezTo>
                  <a:lnTo>
                    <a:pt x="0" y="2788"/>
                  </a:lnTo>
                  <a:cubicBezTo>
                    <a:pt x="0" y="2946"/>
                    <a:pt x="369" y="3104"/>
                    <a:pt x="789" y="3104"/>
                  </a:cubicBezTo>
                  <a:lnTo>
                    <a:pt x="8470" y="3104"/>
                  </a:lnTo>
                  <a:cubicBezTo>
                    <a:pt x="8943" y="3104"/>
                    <a:pt x="9364" y="2946"/>
                    <a:pt x="9364" y="2841"/>
                  </a:cubicBezTo>
                  <a:lnTo>
                    <a:pt x="9417" y="263"/>
                  </a:lnTo>
                  <a:cubicBezTo>
                    <a:pt x="9417" y="105"/>
                    <a:pt x="9048" y="0"/>
                    <a:pt x="862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10;p63">
              <a:extLst>
                <a:ext uri="{FF2B5EF4-FFF2-40B4-BE49-F238E27FC236}">
                  <a16:creationId xmlns:a16="http://schemas.microsoft.com/office/drawing/2014/main" id="{4384AAF3-900B-4733-A6B2-623BEA1AC84B}"/>
                </a:ext>
              </a:extLst>
            </p:cNvPr>
            <p:cNvSpPr/>
            <p:nvPr/>
          </p:nvSpPr>
          <p:spPr>
            <a:xfrm>
              <a:off x="3778425" y="3840550"/>
              <a:ext cx="232800" cy="77600"/>
            </a:xfrm>
            <a:custGeom>
              <a:avLst/>
              <a:gdLst/>
              <a:ahLst/>
              <a:cxnLst/>
              <a:rect l="l" t="t" r="r" b="b"/>
              <a:pathLst>
                <a:path w="9312" h="3104" extrusionOk="0">
                  <a:moveTo>
                    <a:pt x="790" y="0"/>
                  </a:moveTo>
                  <a:cubicBezTo>
                    <a:pt x="369" y="0"/>
                    <a:pt x="0" y="105"/>
                    <a:pt x="0" y="263"/>
                  </a:cubicBezTo>
                  <a:lnTo>
                    <a:pt x="0" y="2841"/>
                  </a:lnTo>
                  <a:cubicBezTo>
                    <a:pt x="0" y="2946"/>
                    <a:pt x="369" y="3104"/>
                    <a:pt x="790" y="3104"/>
                  </a:cubicBezTo>
                  <a:lnTo>
                    <a:pt x="8470" y="3104"/>
                  </a:lnTo>
                  <a:cubicBezTo>
                    <a:pt x="8996" y="3104"/>
                    <a:pt x="9312" y="2946"/>
                    <a:pt x="9259" y="2841"/>
                  </a:cubicBezTo>
                  <a:lnTo>
                    <a:pt x="8996" y="263"/>
                  </a:lnTo>
                  <a:cubicBezTo>
                    <a:pt x="8996" y="105"/>
                    <a:pt x="8628" y="0"/>
                    <a:pt x="820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11;p63">
              <a:extLst>
                <a:ext uri="{FF2B5EF4-FFF2-40B4-BE49-F238E27FC236}">
                  <a16:creationId xmlns:a16="http://schemas.microsoft.com/office/drawing/2014/main" id="{5ADB4EAA-8142-483E-9799-D47E57F01B40}"/>
                </a:ext>
              </a:extLst>
            </p:cNvPr>
            <p:cNvSpPr/>
            <p:nvPr/>
          </p:nvSpPr>
          <p:spPr>
            <a:xfrm>
              <a:off x="4041450" y="3840550"/>
              <a:ext cx="240700" cy="77600"/>
            </a:xfrm>
            <a:custGeom>
              <a:avLst/>
              <a:gdLst/>
              <a:ahLst/>
              <a:cxnLst/>
              <a:rect l="l" t="t" r="r" b="b"/>
              <a:pathLst>
                <a:path w="9628" h="3104" extrusionOk="0">
                  <a:moveTo>
                    <a:pt x="737" y="0"/>
                  </a:moveTo>
                  <a:cubicBezTo>
                    <a:pt x="316" y="0"/>
                    <a:pt x="0" y="105"/>
                    <a:pt x="0" y="263"/>
                  </a:cubicBezTo>
                  <a:lnTo>
                    <a:pt x="316" y="2841"/>
                  </a:lnTo>
                  <a:cubicBezTo>
                    <a:pt x="316" y="2946"/>
                    <a:pt x="737" y="3104"/>
                    <a:pt x="1158" y="3104"/>
                  </a:cubicBezTo>
                  <a:lnTo>
                    <a:pt x="8838" y="3104"/>
                  </a:lnTo>
                  <a:cubicBezTo>
                    <a:pt x="9312" y="3104"/>
                    <a:pt x="9627" y="2998"/>
                    <a:pt x="9627" y="2841"/>
                  </a:cubicBezTo>
                  <a:lnTo>
                    <a:pt x="8943" y="263"/>
                  </a:lnTo>
                  <a:cubicBezTo>
                    <a:pt x="8891" y="105"/>
                    <a:pt x="8522" y="0"/>
                    <a:pt x="81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12;p63">
              <a:extLst>
                <a:ext uri="{FF2B5EF4-FFF2-40B4-BE49-F238E27FC236}">
                  <a16:creationId xmlns:a16="http://schemas.microsoft.com/office/drawing/2014/main" id="{49241671-796D-475C-B957-AA697634A195}"/>
                </a:ext>
              </a:extLst>
            </p:cNvPr>
            <p:cNvSpPr/>
            <p:nvPr/>
          </p:nvSpPr>
          <p:spPr>
            <a:xfrm>
              <a:off x="4315000" y="3840550"/>
              <a:ext cx="252525" cy="77600"/>
            </a:xfrm>
            <a:custGeom>
              <a:avLst/>
              <a:gdLst/>
              <a:ahLst/>
              <a:cxnLst/>
              <a:rect l="l" t="t" r="r" b="b"/>
              <a:pathLst>
                <a:path w="10101" h="3104" extrusionOk="0">
                  <a:moveTo>
                    <a:pt x="737" y="0"/>
                  </a:moveTo>
                  <a:cubicBezTo>
                    <a:pt x="316" y="0"/>
                    <a:pt x="0" y="105"/>
                    <a:pt x="0" y="263"/>
                  </a:cubicBezTo>
                  <a:lnTo>
                    <a:pt x="737" y="2841"/>
                  </a:lnTo>
                  <a:cubicBezTo>
                    <a:pt x="789" y="2998"/>
                    <a:pt x="1210" y="3104"/>
                    <a:pt x="1631" y="3104"/>
                  </a:cubicBezTo>
                  <a:lnTo>
                    <a:pt x="9311" y="3104"/>
                  </a:lnTo>
                  <a:cubicBezTo>
                    <a:pt x="9785" y="3104"/>
                    <a:pt x="10100" y="2998"/>
                    <a:pt x="10048" y="2841"/>
                  </a:cubicBezTo>
                  <a:lnTo>
                    <a:pt x="8996" y="263"/>
                  </a:lnTo>
                  <a:cubicBezTo>
                    <a:pt x="8943" y="105"/>
                    <a:pt x="8522" y="0"/>
                    <a:pt x="81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13;p63">
              <a:extLst>
                <a:ext uri="{FF2B5EF4-FFF2-40B4-BE49-F238E27FC236}">
                  <a16:creationId xmlns:a16="http://schemas.microsoft.com/office/drawing/2014/main" id="{6C57D9E6-CE90-42B2-81C0-4C543C003BCD}"/>
                </a:ext>
              </a:extLst>
            </p:cNvPr>
            <p:cNvSpPr/>
            <p:nvPr/>
          </p:nvSpPr>
          <p:spPr>
            <a:xfrm>
              <a:off x="4576700" y="3840200"/>
              <a:ext cx="263050" cy="77950"/>
            </a:xfrm>
            <a:custGeom>
              <a:avLst/>
              <a:gdLst/>
              <a:ahLst/>
              <a:cxnLst/>
              <a:rect l="l" t="t" r="r" b="b"/>
              <a:pathLst>
                <a:path w="10522" h="3118" extrusionOk="0">
                  <a:moveTo>
                    <a:pt x="8264" y="1"/>
                  </a:moveTo>
                  <a:cubicBezTo>
                    <a:pt x="8210" y="1"/>
                    <a:pt x="8156" y="5"/>
                    <a:pt x="8102" y="14"/>
                  </a:cubicBezTo>
                  <a:lnTo>
                    <a:pt x="737" y="14"/>
                  </a:lnTo>
                  <a:cubicBezTo>
                    <a:pt x="264" y="14"/>
                    <a:pt x="1" y="119"/>
                    <a:pt x="53" y="277"/>
                  </a:cubicBezTo>
                  <a:lnTo>
                    <a:pt x="1158" y="2855"/>
                  </a:lnTo>
                  <a:cubicBezTo>
                    <a:pt x="1211" y="3012"/>
                    <a:pt x="1631" y="3118"/>
                    <a:pt x="2052" y="3118"/>
                  </a:cubicBezTo>
                  <a:lnTo>
                    <a:pt x="9733" y="3118"/>
                  </a:lnTo>
                  <a:cubicBezTo>
                    <a:pt x="10206" y="3118"/>
                    <a:pt x="10522" y="3012"/>
                    <a:pt x="10416" y="2855"/>
                  </a:cubicBezTo>
                  <a:lnTo>
                    <a:pt x="8996" y="277"/>
                  </a:lnTo>
                  <a:cubicBezTo>
                    <a:pt x="8778" y="103"/>
                    <a:pt x="8524" y="1"/>
                    <a:pt x="82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14;p63">
              <a:extLst>
                <a:ext uri="{FF2B5EF4-FFF2-40B4-BE49-F238E27FC236}">
                  <a16:creationId xmlns:a16="http://schemas.microsoft.com/office/drawing/2014/main" id="{0F426C1C-FE5D-4F69-AF70-4F5D06EBF195}"/>
                </a:ext>
              </a:extLst>
            </p:cNvPr>
            <p:cNvSpPr/>
            <p:nvPr/>
          </p:nvSpPr>
          <p:spPr>
            <a:xfrm>
              <a:off x="4837100" y="3840550"/>
              <a:ext cx="273575" cy="77600"/>
            </a:xfrm>
            <a:custGeom>
              <a:avLst/>
              <a:gdLst/>
              <a:ahLst/>
              <a:cxnLst/>
              <a:rect l="l" t="t" r="r" b="b"/>
              <a:pathLst>
                <a:path w="10943" h="3104" extrusionOk="0">
                  <a:moveTo>
                    <a:pt x="737" y="0"/>
                  </a:moveTo>
                  <a:cubicBezTo>
                    <a:pt x="316" y="0"/>
                    <a:pt x="0" y="158"/>
                    <a:pt x="106" y="316"/>
                  </a:cubicBezTo>
                  <a:lnTo>
                    <a:pt x="1579" y="2841"/>
                  </a:lnTo>
                  <a:cubicBezTo>
                    <a:pt x="1631" y="2998"/>
                    <a:pt x="2105" y="3104"/>
                    <a:pt x="2525" y="3104"/>
                  </a:cubicBezTo>
                  <a:lnTo>
                    <a:pt x="10206" y="3104"/>
                  </a:lnTo>
                  <a:cubicBezTo>
                    <a:pt x="10679" y="3104"/>
                    <a:pt x="10942" y="2998"/>
                    <a:pt x="10890" y="2841"/>
                  </a:cubicBezTo>
                  <a:lnTo>
                    <a:pt x="9101" y="316"/>
                  </a:lnTo>
                  <a:cubicBezTo>
                    <a:pt x="8785" y="105"/>
                    <a:pt x="8470" y="0"/>
                    <a:pt x="81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15;p63">
              <a:extLst>
                <a:ext uri="{FF2B5EF4-FFF2-40B4-BE49-F238E27FC236}">
                  <a16:creationId xmlns:a16="http://schemas.microsoft.com/office/drawing/2014/main" id="{954AFF8E-A212-4884-9B8B-D0DF1AC40480}"/>
                </a:ext>
              </a:extLst>
            </p:cNvPr>
            <p:cNvSpPr/>
            <p:nvPr/>
          </p:nvSpPr>
          <p:spPr>
            <a:xfrm>
              <a:off x="5099150" y="3841525"/>
              <a:ext cx="284525" cy="76975"/>
            </a:xfrm>
            <a:custGeom>
              <a:avLst/>
              <a:gdLst/>
              <a:ahLst/>
              <a:cxnLst/>
              <a:rect l="l" t="t" r="r" b="b"/>
              <a:pathLst>
                <a:path w="11381" h="3079" extrusionOk="0">
                  <a:moveTo>
                    <a:pt x="8224" y="0"/>
                  </a:moveTo>
                  <a:cubicBezTo>
                    <a:pt x="8162" y="0"/>
                    <a:pt x="8099" y="5"/>
                    <a:pt x="8035" y="14"/>
                  </a:cubicBezTo>
                  <a:lnTo>
                    <a:pt x="671" y="14"/>
                  </a:lnTo>
                  <a:cubicBezTo>
                    <a:pt x="614" y="7"/>
                    <a:pt x="561" y="3"/>
                    <a:pt x="511" y="3"/>
                  </a:cubicBezTo>
                  <a:cubicBezTo>
                    <a:pt x="186" y="3"/>
                    <a:pt x="1" y="140"/>
                    <a:pt x="92" y="277"/>
                  </a:cubicBezTo>
                  <a:lnTo>
                    <a:pt x="1933" y="2802"/>
                  </a:lnTo>
                  <a:cubicBezTo>
                    <a:pt x="2195" y="2976"/>
                    <a:pt x="2456" y="3078"/>
                    <a:pt x="2748" y="3078"/>
                  </a:cubicBezTo>
                  <a:cubicBezTo>
                    <a:pt x="2808" y="3078"/>
                    <a:pt x="2870" y="3074"/>
                    <a:pt x="2933" y="3065"/>
                  </a:cubicBezTo>
                  <a:lnTo>
                    <a:pt x="10613" y="3065"/>
                  </a:lnTo>
                  <a:cubicBezTo>
                    <a:pt x="10676" y="3072"/>
                    <a:pt x="10737" y="3075"/>
                    <a:pt x="10794" y="3075"/>
                  </a:cubicBezTo>
                  <a:cubicBezTo>
                    <a:pt x="11163" y="3075"/>
                    <a:pt x="11381" y="2938"/>
                    <a:pt x="11244" y="2802"/>
                  </a:cubicBezTo>
                  <a:lnTo>
                    <a:pt x="9035" y="277"/>
                  </a:lnTo>
                  <a:cubicBezTo>
                    <a:pt x="8817" y="102"/>
                    <a:pt x="8527" y="0"/>
                    <a:pt x="822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16;p63">
              <a:extLst>
                <a:ext uri="{FF2B5EF4-FFF2-40B4-BE49-F238E27FC236}">
                  <a16:creationId xmlns:a16="http://schemas.microsoft.com/office/drawing/2014/main" id="{D7D18281-52F4-42F1-B30F-BCDD6CCBFD22}"/>
                </a:ext>
              </a:extLst>
            </p:cNvPr>
            <p:cNvSpPr/>
            <p:nvPr/>
          </p:nvSpPr>
          <p:spPr>
            <a:xfrm>
              <a:off x="5360525" y="3841850"/>
              <a:ext cx="455050" cy="77625"/>
            </a:xfrm>
            <a:custGeom>
              <a:avLst/>
              <a:gdLst/>
              <a:ahLst/>
              <a:cxnLst/>
              <a:rect l="l" t="t" r="r" b="b"/>
              <a:pathLst>
                <a:path w="18202" h="3105" extrusionOk="0">
                  <a:moveTo>
                    <a:pt x="684" y="1"/>
                  </a:moveTo>
                  <a:cubicBezTo>
                    <a:pt x="211" y="1"/>
                    <a:pt x="0" y="106"/>
                    <a:pt x="105" y="264"/>
                  </a:cubicBezTo>
                  <a:lnTo>
                    <a:pt x="2315" y="2841"/>
                  </a:lnTo>
                  <a:cubicBezTo>
                    <a:pt x="2630" y="2999"/>
                    <a:pt x="2999" y="3104"/>
                    <a:pt x="3367" y="3104"/>
                  </a:cubicBezTo>
                  <a:lnTo>
                    <a:pt x="17518" y="3104"/>
                  </a:lnTo>
                  <a:cubicBezTo>
                    <a:pt x="17991" y="3104"/>
                    <a:pt x="18202" y="2946"/>
                    <a:pt x="18044" y="2841"/>
                  </a:cubicBezTo>
                  <a:lnTo>
                    <a:pt x="15308" y="264"/>
                  </a:lnTo>
                  <a:cubicBezTo>
                    <a:pt x="14993" y="53"/>
                    <a:pt x="14572" y="1"/>
                    <a:pt x="1420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17;p63">
              <a:extLst>
                <a:ext uri="{FF2B5EF4-FFF2-40B4-BE49-F238E27FC236}">
                  <a16:creationId xmlns:a16="http://schemas.microsoft.com/office/drawing/2014/main" id="{F28848A4-CADD-474B-B713-96B261210A02}"/>
                </a:ext>
              </a:extLst>
            </p:cNvPr>
            <p:cNvSpPr/>
            <p:nvPr/>
          </p:nvSpPr>
          <p:spPr>
            <a:xfrm>
              <a:off x="1469075" y="4107175"/>
              <a:ext cx="460300" cy="77950"/>
            </a:xfrm>
            <a:custGeom>
              <a:avLst/>
              <a:gdLst/>
              <a:ahLst/>
              <a:cxnLst/>
              <a:rect l="l" t="t" r="r" b="b"/>
              <a:pathLst>
                <a:path w="18412" h="3118" extrusionOk="0">
                  <a:moveTo>
                    <a:pt x="3940" y="0"/>
                  </a:moveTo>
                  <a:cubicBezTo>
                    <a:pt x="3592" y="0"/>
                    <a:pt x="3251" y="102"/>
                    <a:pt x="2946" y="277"/>
                  </a:cubicBezTo>
                  <a:lnTo>
                    <a:pt x="158" y="2854"/>
                  </a:lnTo>
                  <a:cubicBezTo>
                    <a:pt x="0" y="2960"/>
                    <a:pt x="263" y="3117"/>
                    <a:pt x="789" y="3117"/>
                  </a:cubicBezTo>
                  <a:lnTo>
                    <a:pt x="14782" y="3117"/>
                  </a:lnTo>
                  <a:cubicBezTo>
                    <a:pt x="15203" y="3117"/>
                    <a:pt x="15571" y="3012"/>
                    <a:pt x="15940" y="2854"/>
                  </a:cubicBezTo>
                  <a:lnTo>
                    <a:pt x="18254" y="277"/>
                  </a:lnTo>
                  <a:cubicBezTo>
                    <a:pt x="18412" y="119"/>
                    <a:pt x="18096" y="14"/>
                    <a:pt x="17623" y="14"/>
                  </a:cubicBezTo>
                  <a:lnTo>
                    <a:pt x="4156" y="14"/>
                  </a:lnTo>
                  <a:cubicBezTo>
                    <a:pt x="4084" y="5"/>
                    <a:pt x="4012" y="0"/>
                    <a:pt x="394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8;p63">
              <a:extLst>
                <a:ext uri="{FF2B5EF4-FFF2-40B4-BE49-F238E27FC236}">
                  <a16:creationId xmlns:a16="http://schemas.microsoft.com/office/drawing/2014/main" id="{F2F6DE3A-229E-4557-904A-328B18F236A1}"/>
                </a:ext>
              </a:extLst>
            </p:cNvPr>
            <p:cNvSpPr/>
            <p:nvPr/>
          </p:nvSpPr>
          <p:spPr>
            <a:xfrm>
              <a:off x="1907000" y="4107175"/>
              <a:ext cx="320925" cy="77950"/>
            </a:xfrm>
            <a:custGeom>
              <a:avLst/>
              <a:gdLst/>
              <a:ahLst/>
              <a:cxnLst/>
              <a:rect l="l" t="t" r="r" b="b"/>
              <a:pathLst>
                <a:path w="12837" h="3118" extrusionOk="0">
                  <a:moveTo>
                    <a:pt x="3332" y="0"/>
                  </a:moveTo>
                  <a:cubicBezTo>
                    <a:pt x="3016" y="0"/>
                    <a:pt x="2682" y="102"/>
                    <a:pt x="2420" y="277"/>
                  </a:cubicBezTo>
                  <a:lnTo>
                    <a:pt x="106" y="2854"/>
                  </a:lnTo>
                  <a:cubicBezTo>
                    <a:pt x="1" y="3012"/>
                    <a:pt x="316" y="3117"/>
                    <a:pt x="842" y="3117"/>
                  </a:cubicBezTo>
                  <a:lnTo>
                    <a:pt x="9627" y="3117"/>
                  </a:lnTo>
                  <a:cubicBezTo>
                    <a:pt x="9996" y="3117"/>
                    <a:pt x="10364" y="3012"/>
                    <a:pt x="10679" y="2854"/>
                  </a:cubicBezTo>
                  <a:lnTo>
                    <a:pt x="12678" y="277"/>
                  </a:lnTo>
                  <a:cubicBezTo>
                    <a:pt x="12836" y="119"/>
                    <a:pt x="12521" y="14"/>
                    <a:pt x="11995" y="14"/>
                  </a:cubicBezTo>
                  <a:lnTo>
                    <a:pt x="3525" y="14"/>
                  </a:lnTo>
                  <a:cubicBezTo>
                    <a:pt x="3462" y="5"/>
                    <a:pt x="3397" y="0"/>
                    <a:pt x="333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9;p63">
              <a:extLst>
                <a:ext uri="{FF2B5EF4-FFF2-40B4-BE49-F238E27FC236}">
                  <a16:creationId xmlns:a16="http://schemas.microsoft.com/office/drawing/2014/main" id="{DDB746EF-0C52-4161-A57F-3D8B55D0A6AB}"/>
                </a:ext>
              </a:extLst>
            </p:cNvPr>
            <p:cNvSpPr/>
            <p:nvPr/>
          </p:nvSpPr>
          <p:spPr>
            <a:xfrm>
              <a:off x="2217375" y="4107175"/>
              <a:ext cx="310400" cy="78275"/>
            </a:xfrm>
            <a:custGeom>
              <a:avLst/>
              <a:gdLst/>
              <a:ahLst/>
              <a:cxnLst/>
              <a:rect l="l" t="t" r="r" b="b"/>
              <a:pathLst>
                <a:path w="12416" h="3131" extrusionOk="0">
                  <a:moveTo>
                    <a:pt x="2945" y="0"/>
                  </a:moveTo>
                  <a:cubicBezTo>
                    <a:pt x="2611" y="0"/>
                    <a:pt x="2313" y="102"/>
                    <a:pt x="2052" y="277"/>
                  </a:cubicBezTo>
                  <a:lnTo>
                    <a:pt x="106" y="2854"/>
                  </a:lnTo>
                  <a:cubicBezTo>
                    <a:pt x="0" y="3012"/>
                    <a:pt x="369" y="3117"/>
                    <a:pt x="842" y="3117"/>
                  </a:cubicBezTo>
                  <a:lnTo>
                    <a:pt x="9680" y="3117"/>
                  </a:lnTo>
                  <a:cubicBezTo>
                    <a:pt x="9743" y="3126"/>
                    <a:pt x="9806" y="3131"/>
                    <a:pt x="9869" y="3131"/>
                  </a:cubicBezTo>
                  <a:cubicBezTo>
                    <a:pt x="10174" y="3131"/>
                    <a:pt x="10479" y="3029"/>
                    <a:pt x="10784" y="2854"/>
                  </a:cubicBezTo>
                  <a:lnTo>
                    <a:pt x="12363" y="277"/>
                  </a:lnTo>
                  <a:cubicBezTo>
                    <a:pt x="12415" y="172"/>
                    <a:pt x="12100" y="14"/>
                    <a:pt x="11626" y="14"/>
                  </a:cubicBezTo>
                  <a:lnTo>
                    <a:pt x="3157" y="14"/>
                  </a:lnTo>
                  <a:cubicBezTo>
                    <a:pt x="3085" y="5"/>
                    <a:pt x="3014" y="0"/>
                    <a:pt x="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20;p63">
              <a:extLst>
                <a:ext uri="{FF2B5EF4-FFF2-40B4-BE49-F238E27FC236}">
                  <a16:creationId xmlns:a16="http://schemas.microsoft.com/office/drawing/2014/main" id="{3006273F-BE9E-4135-B8ED-CCDE2ABB8CB7}"/>
                </a:ext>
              </a:extLst>
            </p:cNvPr>
            <p:cNvSpPr/>
            <p:nvPr/>
          </p:nvSpPr>
          <p:spPr>
            <a:xfrm>
              <a:off x="2529050" y="4107500"/>
              <a:ext cx="299875" cy="77625"/>
            </a:xfrm>
            <a:custGeom>
              <a:avLst/>
              <a:gdLst/>
              <a:ahLst/>
              <a:cxnLst/>
              <a:rect l="l" t="t" r="r" b="b"/>
              <a:pathLst>
                <a:path w="11995" h="3105" extrusionOk="0">
                  <a:moveTo>
                    <a:pt x="2684" y="1"/>
                  </a:moveTo>
                  <a:cubicBezTo>
                    <a:pt x="2315" y="1"/>
                    <a:pt x="1895" y="53"/>
                    <a:pt x="1632" y="316"/>
                  </a:cubicBezTo>
                  <a:lnTo>
                    <a:pt x="106" y="2841"/>
                  </a:lnTo>
                  <a:cubicBezTo>
                    <a:pt x="1" y="2999"/>
                    <a:pt x="316" y="3104"/>
                    <a:pt x="842" y="3104"/>
                  </a:cubicBezTo>
                  <a:lnTo>
                    <a:pt x="9628" y="3104"/>
                  </a:lnTo>
                  <a:cubicBezTo>
                    <a:pt x="10154" y="3104"/>
                    <a:pt x="10627" y="2999"/>
                    <a:pt x="10680" y="2841"/>
                  </a:cubicBezTo>
                  <a:lnTo>
                    <a:pt x="11890" y="316"/>
                  </a:lnTo>
                  <a:cubicBezTo>
                    <a:pt x="11995" y="159"/>
                    <a:pt x="11626" y="1"/>
                    <a:pt x="1115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21;p63">
              <a:extLst>
                <a:ext uri="{FF2B5EF4-FFF2-40B4-BE49-F238E27FC236}">
                  <a16:creationId xmlns:a16="http://schemas.microsoft.com/office/drawing/2014/main" id="{4BE6DB54-A30D-462F-8BAF-24ECF0A54C25}"/>
                </a:ext>
              </a:extLst>
            </p:cNvPr>
            <p:cNvSpPr/>
            <p:nvPr/>
          </p:nvSpPr>
          <p:spPr>
            <a:xfrm>
              <a:off x="2846000" y="4107500"/>
              <a:ext cx="1686025" cy="78950"/>
            </a:xfrm>
            <a:custGeom>
              <a:avLst/>
              <a:gdLst/>
              <a:ahLst/>
              <a:cxnLst/>
              <a:rect l="l" t="t" r="r" b="b"/>
              <a:pathLst>
                <a:path w="67441" h="3158" extrusionOk="0">
                  <a:moveTo>
                    <a:pt x="2263" y="1"/>
                  </a:moveTo>
                  <a:cubicBezTo>
                    <a:pt x="1737" y="1"/>
                    <a:pt x="1316" y="159"/>
                    <a:pt x="1211" y="316"/>
                  </a:cubicBezTo>
                  <a:lnTo>
                    <a:pt x="106" y="2841"/>
                  </a:lnTo>
                  <a:cubicBezTo>
                    <a:pt x="1" y="2999"/>
                    <a:pt x="369" y="3104"/>
                    <a:pt x="895" y="3104"/>
                  </a:cubicBezTo>
                  <a:lnTo>
                    <a:pt x="66546" y="3157"/>
                  </a:lnTo>
                  <a:cubicBezTo>
                    <a:pt x="67072" y="3157"/>
                    <a:pt x="67440" y="3052"/>
                    <a:pt x="67388" y="2894"/>
                  </a:cubicBezTo>
                  <a:lnTo>
                    <a:pt x="66546" y="369"/>
                  </a:lnTo>
                  <a:cubicBezTo>
                    <a:pt x="66493" y="211"/>
                    <a:pt x="66020" y="53"/>
                    <a:pt x="65546" y="53"/>
                  </a:cubicBezTo>
                  <a:lnTo>
                    <a:pt x="226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22;p63">
              <a:extLst>
                <a:ext uri="{FF2B5EF4-FFF2-40B4-BE49-F238E27FC236}">
                  <a16:creationId xmlns:a16="http://schemas.microsoft.com/office/drawing/2014/main" id="{9E16302B-9394-4AE7-8907-86DB3A855614}"/>
                </a:ext>
              </a:extLst>
            </p:cNvPr>
            <p:cNvSpPr/>
            <p:nvPr/>
          </p:nvSpPr>
          <p:spPr>
            <a:xfrm>
              <a:off x="4551725" y="4110125"/>
              <a:ext cx="291975" cy="76325"/>
            </a:xfrm>
            <a:custGeom>
              <a:avLst/>
              <a:gdLst/>
              <a:ahLst/>
              <a:cxnLst/>
              <a:rect l="l" t="t" r="r" b="b"/>
              <a:pathLst>
                <a:path w="11679" h="3053" extrusionOk="0">
                  <a:moveTo>
                    <a:pt x="842" y="1"/>
                  </a:moveTo>
                  <a:cubicBezTo>
                    <a:pt x="368" y="1"/>
                    <a:pt x="0" y="106"/>
                    <a:pt x="53" y="264"/>
                  </a:cubicBezTo>
                  <a:lnTo>
                    <a:pt x="947" y="2789"/>
                  </a:lnTo>
                  <a:cubicBezTo>
                    <a:pt x="1000" y="2947"/>
                    <a:pt x="1473" y="3052"/>
                    <a:pt x="1999" y="3052"/>
                  </a:cubicBezTo>
                  <a:lnTo>
                    <a:pt x="10784" y="3052"/>
                  </a:lnTo>
                  <a:cubicBezTo>
                    <a:pt x="11310" y="3052"/>
                    <a:pt x="11678" y="2947"/>
                    <a:pt x="11573" y="2789"/>
                  </a:cubicBezTo>
                  <a:lnTo>
                    <a:pt x="10363" y="264"/>
                  </a:lnTo>
                  <a:cubicBezTo>
                    <a:pt x="10258" y="106"/>
                    <a:pt x="9837" y="1"/>
                    <a:pt x="931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23;p63">
              <a:extLst>
                <a:ext uri="{FF2B5EF4-FFF2-40B4-BE49-F238E27FC236}">
                  <a16:creationId xmlns:a16="http://schemas.microsoft.com/office/drawing/2014/main" id="{EF8B5A20-2654-4971-9484-EAE468398EA3}"/>
                </a:ext>
              </a:extLst>
            </p:cNvPr>
            <p:cNvSpPr/>
            <p:nvPr/>
          </p:nvSpPr>
          <p:spPr>
            <a:xfrm>
              <a:off x="4851575" y="4109800"/>
              <a:ext cx="302500" cy="77950"/>
            </a:xfrm>
            <a:custGeom>
              <a:avLst/>
              <a:gdLst/>
              <a:ahLst/>
              <a:cxnLst/>
              <a:rect l="l" t="t" r="r" b="b"/>
              <a:pathLst>
                <a:path w="12100" h="3118" extrusionOk="0">
                  <a:moveTo>
                    <a:pt x="9501" y="1"/>
                  </a:moveTo>
                  <a:cubicBezTo>
                    <a:pt x="9438" y="1"/>
                    <a:pt x="9374" y="5"/>
                    <a:pt x="9311" y="14"/>
                  </a:cubicBezTo>
                  <a:lnTo>
                    <a:pt x="842" y="14"/>
                  </a:lnTo>
                  <a:cubicBezTo>
                    <a:pt x="368" y="14"/>
                    <a:pt x="0" y="119"/>
                    <a:pt x="53" y="277"/>
                  </a:cubicBezTo>
                  <a:lnTo>
                    <a:pt x="1368" y="2802"/>
                  </a:lnTo>
                  <a:cubicBezTo>
                    <a:pt x="1473" y="2960"/>
                    <a:pt x="1946" y="3118"/>
                    <a:pt x="2473" y="3118"/>
                  </a:cubicBezTo>
                  <a:lnTo>
                    <a:pt x="11258" y="3118"/>
                  </a:lnTo>
                  <a:cubicBezTo>
                    <a:pt x="11784" y="3118"/>
                    <a:pt x="12099" y="2960"/>
                    <a:pt x="11994" y="2802"/>
                  </a:cubicBezTo>
                  <a:lnTo>
                    <a:pt x="10416" y="277"/>
                  </a:lnTo>
                  <a:cubicBezTo>
                    <a:pt x="10111" y="103"/>
                    <a:pt x="9806" y="1"/>
                    <a:pt x="950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24;p63">
              <a:extLst>
                <a:ext uri="{FF2B5EF4-FFF2-40B4-BE49-F238E27FC236}">
                  <a16:creationId xmlns:a16="http://schemas.microsoft.com/office/drawing/2014/main" id="{C9619D74-6004-464D-8DE3-165E4F9E4217}"/>
                </a:ext>
              </a:extLst>
            </p:cNvPr>
            <p:cNvSpPr/>
            <p:nvPr/>
          </p:nvSpPr>
          <p:spPr>
            <a:xfrm>
              <a:off x="5152725" y="4109800"/>
              <a:ext cx="313025" cy="77950"/>
            </a:xfrm>
            <a:custGeom>
              <a:avLst/>
              <a:gdLst/>
              <a:ahLst/>
              <a:cxnLst/>
              <a:rect l="l" t="t" r="r" b="b"/>
              <a:pathLst>
                <a:path w="12521" h="3118" extrusionOk="0">
                  <a:moveTo>
                    <a:pt x="9501" y="1"/>
                  </a:moveTo>
                  <a:cubicBezTo>
                    <a:pt x="9438" y="1"/>
                    <a:pt x="9375" y="5"/>
                    <a:pt x="9312" y="14"/>
                  </a:cubicBezTo>
                  <a:lnTo>
                    <a:pt x="790" y="14"/>
                  </a:lnTo>
                  <a:cubicBezTo>
                    <a:pt x="316" y="14"/>
                    <a:pt x="1" y="119"/>
                    <a:pt x="106" y="277"/>
                  </a:cubicBezTo>
                  <a:lnTo>
                    <a:pt x="1737" y="2855"/>
                  </a:lnTo>
                  <a:cubicBezTo>
                    <a:pt x="2105" y="3065"/>
                    <a:pt x="2473" y="3118"/>
                    <a:pt x="2894" y="3118"/>
                  </a:cubicBezTo>
                  <a:lnTo>
                    <a:pt x="11679" y="3118"/>
                  </a:lnTo>
                  <a:cubicBezTo>
                    <a:pt x="12205" y="3118"/>
                    <a:pt x="12521" y="3012"/>
                    <a:pt x="12363" y="2855"/>
                  </a:cubicBezTo>
                  <a:lnTo>
                    <a:pt x="10416" y="277"/>
                  </a:lnTo>
                  <a:cubicBezTo>
                    <a:pt x="10111" y="103"/>
                    <a:pt x="9806" y="1"/>
                    <a:pt x="950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25;p63">
              <a:extLst>
                <a:ext uri="{FF2B5EF4-FFF2-40B4-BE49-F238E27FC236}">
                  <a16:creationId xmlns:a16="http://schemas.microsoft.com/office/drawing/2014/main" id="{4CEB34AC-4B9A-4594-868C-2CB6FCB08B27}"/>
                </a:ext>
              </a:extLst>
            </p:cNvPr>
            <p:cNvSpPr/>
            <p:nvPr/>
          </p:nvSpPr>
          <p:spPr>
            <a:xfrm>
              <a:off x="5452575" y="4110125"/>
              <a:ext cx="323550" cy="77975"/>
            </a:xfrm>
            <a:custGeom>
              <a:avLst/>
              <a:gdLst/>
              <a:ahLst/>
              <a:cxnLst/>
              <a:rect l="l" t="t" r="r" b="b"/>
              <a:pathLst>
                <a:path w="12942" h="3119" extrusionOk="0">
                  <a:moveTo>
                    <a:pt x="790" y="1"/>
                  </a:moveTo>
                  <a:cubicBezTo>
                    <a:pt x="316" y="1"/>
                    <a:pt x="1" y="106"/>
                    <a:pt x="158" y="264"/>
                  </a:cubicBezTo>
                  <a:lnTo>
                    <a:pt x="2210" y="2842"/>
                  </a:lnTo>
                  <a:cubicBezTo>
                    <a:pt x="2471" y="3016"/>
                    <a:pt x="2805" y="3118"/>
                    <a:pt x="3121" y="3118"/>
                  </a:cubicBezTo>
                  <a:cubicBezTo>
                    <a:pt x="3187" y="3118"/>
                    <a:pt x="3252" y="3114"/>
                    <a:pt x="3315" y="3105"/>
                  </a:cubicBezTo>
                  <a:lnTo>
                    <a:pt x="12152" y="3105"/>
                  </a:lnTo>
                  <a:cubicBezTo>
                    <a:pt x="12626" y="3105"/>
                    <a:pt x="12941" y="2999"/>
                    <a:pt x="12784" y="2842"/>
                  </a:cubicBezTo>
                  <a:lnTo>
                    <a:pt x="10416" y="264"/>
                  </a:lnTo>
                  <a:cubicBezTo>
                    <a:pt x="10101" y="54"/>
                    <a:pt x="9680" y="1"/>
                    <a:pt x="92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26;p63">
              <a:extLst>
                <a:ext uri="{FF2B5EF4-FFF2-40B4-BE49-F238E27FC236}">
                  <a16:creationId xmlns:a16="http://schemas.microsoft.com/office/drawing/2014/main" id="{F3D206AB-4013-4F68-974E-631AF86703E7}"/>
                </a:ext>
              </a:extLst>
            </p:cNvPr>
            <p:cNvSpPr/>
            <p:nvPr/>
          </p:nvSpPr>
          <p:spPr>
            <a:xfrm>
              <a:off x="5755050" y="4110125"/>
              <a:ext cx="332750" cy="77975"/>
            </a:xfrm>
            <a:custGeom>
              <a:avLst/>
              <a:gdLst/>
              <a:ahLst/>
              <a:cxnLst/>
              <a:rect l="l" t="t" r="r" b="b"/>
              <a:pathLst>
                <a:path w="13310" h="3119" extrusionOk="0">
                  <a:moveTo>
                    <a:pt x="790" y="1"/>
                  </a:moveTo>
                  <a:cubicBezTo>
                    <a:pt x="264" y="1"/>
                    <a:pt x="1" y="159"/>
                    <a:pt x="106" y="264"/>
                  </a:cubicBezTo>
                  <a:lnTo>
                    <a:pt x="2526" y="2842"/>
                  </a:lnTo>
                  <a:cubicBezTo>
                    <a:pt x="2831" y="3016"/>
                    <a:pt x="3172" y="3118"/>
                    <a:pt x="3519" y="3118"/>
                  </a:cubicBezTo>
                  <a:cubicBezTo>
                    <a:pt x="3591" y="3118"/>
                    <a:pt x="3663" y="3114"/>
                    <a:pt x="3736" y="3105"/>
                  </a:cubicBezTo>
                  <a:lnTo>
                    <a:pt x="12521" y="3105"/>
                  </a:lnTo>
                  <a:cubicBezTo>
                    <a:pt x="13047" y="3105"/>
                    <a:pt x="13310" y="2999"/>
                    <a:pt x="13152" y="2842"/>
                  </a:cubicBezTo>
                  <a:lnTo>
                    <a:pt x="10469" y="264"/>
                  </a:lnTo>
                  <a:cubicBezTo>
                    <a:pt x="10101" y="106"/>
                    <a:pt x="9680" y="1"/>
                    <a:pt x="92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27;p63">
              <a:extLst>
                <a:ext uri="{FF2B5EF4-FFF2-40B4-BE49-F238E27FC236}">
                  <a16:creationId xmlns:a16="http://schemas.microsoft.com/office/drawing/2014/main" id="{DDA114CD-DC81-40E6-A865-62CFE90D7903}"/>
                </a:ext>
              </a:extLst>
            </p:cNvPr>
            <p:cNvSpPr/>
            <p:nvPr/>
          </p:nvSpPr>
          <p:spPr>
            <a:xfrm>
              <a:off x="1666325" y="3927325"/>
              <a:ext cx="581325" cy="77625"/>
            </a:xfrm>
            <a:custGeom>
              <a:avLst/>
              <a:gdLst/>
              <a:ahLst/>
              <a:cxnLst/>
              <a:rect l="l" t="t" r="r" b="b"/>
              <a:pathLst>
                <a:path w="23253" h="3105" extrusionOk="0">
                  <a:moveTo>
                    <a:pt x="4104" y="1"/>
                  </a:moveTo>
                  <a:cubicBezTo>
                    <a:pt x="3683" y="1"/>
                    <a:pt x="3315" y="54"/>
                    <a:pt x="2947" y="264"/>
                  </a:cubicBezTo>
                  <a:lnTo>
                    <a:pt x="159" y="2842"/>
                  </a:lnTo>
                  <a:cubicBezTo>
                    <a:pt x="1" y="2999"/>
                    <a:pt x="264" y="3105"/>
                    <a:pt x="737" y="3105"/>
                  </a:cubicBezTo>
                  <a:lnTo>
                    <a:pt x="19938" y="3105"/>
                  </a:lnTo>
                  <a:cubicBezTo>
                    <a:pt x="20306" y="3105"/>
                    <a:pt x="20727" y="3052"/>
                    <a:pt x="21043" y="2842"/>
                  </a:cubicBezTo>
                  <a:lnTo>
                    <a:pt x="23147" y="264"/>
                  </a:lnTo>
                  <a:cubicBezTo>
                    <a:pt x="23252" y="106"/>
                    <a:pt x="22989" y="1"/>
                    <a:pt x="2256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8;p63">
              <a:extLst>
                <a:ext uri="{FF2B5EF4-FFF2-40B4-BE49-F238E27FC236}">
                  <a16:creationId xmlns:a16="http://schemas.microsoft.com/office/drawing/2014/main" id="{A3415034-66DC-4EDF-9A4B-5DF30015C5C3}"/>
                </a:ext>
              </a:extLst>
            </p:cNvPr>
            <p:cNvSpPr/>
            <p:nvPr/>
          </p:nvSpPr>
          <p:spPr>
            <a:xfrm>
              <a:off x="2231850" y="3927325"/>
              <a:ext cx="293275" cy="77950"/>
            </a:xfrm>
            <a:custGeom>
              <a:avLst/>
              <a:gdLst/>
              <a:ahLst/>
              <a:cxnLst/>
              <a:rect l="l" t="t" r="r" b="b"/>
              <a:pathLst>
                <a:path w="11731" h="3118" extrusionOk="0">
                  <a:moveTo>
                    <a:pt x="3209" y="1"/>
                  </a:moveTo>
                  <a:cubicBezTo>
                    <a:pt x="2841" y="1"/>
                    <a:pt x="2473" y="106"/>
                    <a:pt x="2157" y="264"/>
                  </a:cubicBezTo>
                  <a:lnTo>
                    <a:pt x="105" y="2842"/>
                  </a:lnTo>
                  <a:cubicBezTo>
                    <a:pt x="0" y="2999"/>
                    <a:pt x="316" y="3105"/>
                    <a:pt x="789" y="3105"/>
                  </a:cubicBezTo>
                  <a:lnTo>
                    <a:pt x="8838" y="3105"/>
                  </a:lnTo>
                  <a:cubicBezTo>
                    <a:pt x="8901" y="3114"/>
                    <a:pt x="8964" y="3118"/>
                    <a:pt x="9027" y="3118"/>
                  </a:cubicBezTo>
                  <a:cubicBezTo>
                    <a:pt x="9332" y="3118"/>
                    <a:pt x="9637" y="3016"/>
                    <a:pt x="9942" y="2842"/>
                  </a:cubicBezTo>
                  <a:lnTo>
                    <a:pt x="11678" y="264"/>
                  </a:lnTo>
                  <a:cubicBezTo>
                    <a:pt x="11731" y="159"/>
                    <a:pt x="11468" y="1"/>
                    <a:pt x="1099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9;p63">
              <a:extLst>
                <a:ext uri="{FF2B5EF4-FFF2-40B4-BE49-F238E27FC236}">
                  <a16:creationId xmlns:a16="http://schemas.microsoft.com/office/drawing/2014/main" id="{99250CFB-4A38-4ADB-B5F5-2D40F7465AF9}"/>
                </a:ext>
              </a:extLst>
            </p:cNvPr>
            <p:cNvSpPr/>
            <p:nvPr/>
          </p:nvSpPr>
          <p:spPr>
            <a:xfrm>
              <a:off x="2517225" y="3927325"/>
              <a:ext cx="282775" cy="77625"/>
            </a:xfrm>
            <a:custGeom>
              <a:avLst/>
              <a:gdLst/>
              <a:ahLst/>
              <a:cxnLst/>
              <a:rect l="l" t="t" r="r" b="b"/>
              <a:pathLst>
                <a:path w="11311" h="3105" extrusionOk="0">
                  <a:moveTo>
                    <a:pt x="2788" y="1"/>
                  </a:moveTo>
                  <a:cubicBezTo>
                    <a:pt x="2420" y="1"/>
                    <a:pt x="2105" y="106"/>
                    <a:pt x="1789" y="317"/>
                  </a:cubicBezTo>
                  <a:lnTo>
                    <a:pt x="106" y="2842"/>
                  </a:lnTo>
                  <a:cubicBezTo>
                    <a:pt x="0" y="2999"/>
                    <a:pt x="316" y="3105"/>
                    <a:pt x="789" y="3105"/>
                  </a:cubicBezTo>
                  <a:lnTo>
                    <a:pt x="8838" y="3105"/>
                  </a:lnTo>
                  <a:cubicBezTo>
                    <a:pt x="9311" y="3105"/>
                    <a:pt x="9732" y="2999"/>
                    <a:pt x="9837" y="2842"/>
                  </a:cubicBezTo>
                  <a:lnTo>
                    <a:pt x="11205" y="317"/>
                  </a:lnTo>
                  <a:cubicBezTo>
                    <a:pt x="11310" y="159"/>
                    <a:pt x="10995" y="1"/>
                    <a:pt x="1052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30;p63">
              <a:extLst>
                <a:ext uri="{FF2B5EF4-FFF2-40B4-BE49-F238E27FC236}">
                  <a16:creationId xmlns:a16="http://schemas.microsoft.com/office/drawing/2014/main" id="{BEE71054-DC76-4C68-83C7-29F94ECF25C2}"/>
                </a:ext>
              </a:extLst>
            </p:cNvPr>
            <p:cNvSpPr/>
            <p:nvPr/>
          </p:nvSpPr>
          <p:spPr>
            <a:xfrm>
              <a:off x="2802600" y="3928650"/>
              <a:ext cx="272250" cy="76300"/>
            </a:xfrm>
            <a:custGeom>
              <a:avLst/>
              <a:gdLst/>
              <a:ahLst/>
              <a:cxnLst/>
              <a:rect l="l" t="t" r="r" b="b"/>
              <a:pathLst>
                <a:path w="10890" h="3052" extrusionOk="0">
                  <a:moveTo>
                    <a:pt x="2368" y="1"/>
                  </a:moveTo>
                  <a:cubicBezTo>
                    <a:pt x="1894" y="1"/>
                    <a:pt x="1474" y="106"/>
                    <a:pt x="1421" y="264"/>
                  </a:cubicBezTo>
                  <a:lnTo>
                    <a:pt x="106" y="2789"/>
                  </a:lnTo>
                  <a:cubicBezTo>
                    <a:pt x="1" y="2946"/>
                    <a:pt x="316" y="3052"/>
                    <a:pt x="790" y="3052"/>
                  </a:cubicBezTo>
                  <a:lnTo>
                    <a:pt x="8838" y="3052"/>
                  </a:lnTo>
                  <a:cubicBezTo>
                    <a:pt x="9312" y="3052"/>
                    <a:pt x="9785" y="2946"/>
                    <a:pt x="9838" y="2789"/>
                  </a:cubicBezTo>
                  <a:lnTo>
                    <a:pt x="10837" y="264"/>
                  </a:lnTo>
                  <a:cubicBezTo>
                    <a:pt x="10890" y="106"/>
                    <a:pt x="10574" y="1"/>
                    <a:pt x="1010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31;p63">
              <a:extLst>
                <a:ext uri="{FF2B5EF4-FFF2-40B4-BE49-F238E27FC236}">
                  <a16:creationId xmlns:a16="http://schemas.microsoft.com/office/drawing/2014/main" id="{DCCF0A3B-7FD0-45D9-9A00-7E001FAD713C}"/>
                </a:ext>
              </a:extLst>
            </p:cNvPr>
            <p:cNvSpPr/>
            <p:nvPr/>
          </p:nvSpPr>
          <p:spPr>
            <a:xfrm>
              <a:off x="3087975" y="3928650"/>
              <a:ext cx="260425" cy="77625"/>
            </a:xfrm>
            <a:custGeom>
              <a:avLst/>
              <a:gdLst/>
              <a:ahLst/>
              <a:cxnLst/>
              <a:rect l="l" t="t" r="r" b="b"/>
              <a:pathLst>
                <a:path w="10417" h="3105" extrusionOk="0">
                  <a:moveTo>
                    <a:pt x="1895" y="1"/>
                  </a:moveTo>
                  <a:cubicBezTo>
                    <a:pt x="1474" y="1"/>
                    <a:pt x="1053" y="106"/>
                    <a:pt x="1000" y="264"/>
                  </a:cubicBezTo>
                  <a:lnTo>
                    <a:pt x="54" y="2789"/>
                  </a:lnTo>
                  <a:cubicBezTo>
                    <a:pt x="1" y="2946"/>
                    <a:pt x="317" y="3104"/>
                    <a:pt x="790" y="3104"/>
                  </a:cubicBezTo>
                  <a:lnTo>
                    <a:pt x="8839" y="3104"/>
                  </a:lnTo>
                  <a:cubicBezTo>
                    <a:pt x="9312" y="3104"/>
                    <a:pt x="9733" y="2946"/>
                    <a:pt x="9785" y="2789"/>
                  </a:cubicBezTo>
                  <a:lnTo>
                    <a:pt x="10364" y="264"/>
                  </a:lnTo>
                  <a:cubicBezTo>
                    <a:pt x="10417" y="106"/>
                    <a:pt x="10101" y="1"/>
                    <a:pt x="962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2;p63">
              <a:extLst>
                <a:ext uri="{FF2B5EF4-FFF2-40B4-BE49-F238E27FC236}">
                  <a16:creationId xmlns:a16="http://schemas.microsoft.com/office/drawing/2014/main" id="{F65C1518-C601-4A0F-BC9F-7FED202D09DC}"/>
                </a:ext>
              </a:extLst>
            </p:cNvPr>
            <p:cNvSpPr/>
            <p:nvPr/>
          </p:nvSpPr>
          <p:spPr>
            <a:xfrm>
              <a:off x="3372050" y="3928650"/>
              <a:ext cx="251225" cy="77625"/>
            </a:xfrm>
            <a:custGeom>
              <a:avLst/>
              <a:gdLst/>
              <a:ahLst/>
              <a:cxnLst/>
              <a:rect l="l" t="t" r="r" b="b"/>
              <a:pathLst>
                <a:path w="10049" h="3105" extrusionOk="0">
                  <a:moveTo>
                    <a:pt x="1526" y="1"/>
                  </a:moveTo>
                  <a:cubicBezTo>
                    <a:pt x="1053" y="1"/>
                    <a:pt x="632" y="106"/>
                    <a:pt x="632" y="264"/>
                  </a:cubicBezTo>
                  <a:lnTo>
                    <a:pt x="53" y="2841"/>
                  </a:lnTo>
                  <a:cubicBezTo>
                    <a:pt x="1" y="2946"/>
                    <a:pt x="369" y="3104"/>
                    <a:pt x="842" y="3104"/>
                  </a:cubicBezTo>
                  <a:lnTo>
                    <a:pt x="8891" y="3104"/>
                  </a:lnTo>
                  <a:cubicBezTo>
                    <a:pt x="9364" y="3104"/>
                    <a:pt x="9785" y="2946"/>
                    <a:pt x="9785" y="2841"/>
                  </a:cubicBezTo>
                  <a:lnTo>
                    <a:pt x="10048" y="264"/>
                  </a:lnTo>
                  <a:cubicBezTo>
                    <a:pt x="10048" y="106"/>
                    <a:pt x="9680" y="1"/>
                    <a:pt x="92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3;p63">
              <a:extLst>
                <a:ext uri="{FF2B5EF4-FFF2-40B4-BE49-F238E27FC236}">
                  <a16:creationId xmlns:a16="http://schemas.microsoft.com/office/drawing/2014/main" id="{54448939-A863-46F0-8BF8-21F0EE9A4638}"/>
                </a:ext>
              </a:extLst>
            </p:cNvPr>
            <p:cNvSpPr/>
            <p:nvPr/>
          </p:nvSpPr>
          <p:spPr>
            <a:xfrm>
              <a:off x="3657425" y="3928650"/>
              <a:ext cx="243325" cy="77625"/>
            </a:xfrm>
            <a:custGeom>
              <a:avLst/>
              <a:gdLst/>
              <a:ahLst/>
              <a:cxnLst/>
              <a:rect l="l" t="t" r="r" b="b"/>
              <a:pathLst>
                <a:path w="9733" h="3105" extrusionOk="0">
                  <a:moveTo>
                    <a:pt x="1053" y="1"/>
                  </a:moveTo>
                  <a:cubicBezTo>
                    <a:pt x="579" y="1"/>
                    <a:pt x="211" y="106"/>
                    <a:pt x="211" y="264"/>
                  </a:cubicBezTo>
                  <a:lnTo>
                    <a:pt x="1" y="2841"/>
                  </a:lnTo>
                  <a:cubicBezTo>
                    <a:pt x="1" y="2999"/>
                    <a:pt x="369" y="3104"/>
                    <a:pt x="843" y="3104"/>
                  </a:cubicBezTo>
                  <a:lnTo>
                    <a:pt x="8891" y="3104"/>
                  </a:lnTo>
                  <a:cubicBezTo>
                    <a:pt x="9365" y="3104"/>
                    <a:pt x="9733" y="2999"/>
                    <a:pt x="9733" y="2841"/>
                  </a:cubicBezTo>
                  <a:lnTo>
                    <a:pt x="9628" y="264"/>
                  </a:lnTo>
                  <a:cubicBezTo>
                    <a:pt x="9628" y="106"/>
                    <a:pt x="9207" y="1"/>
                    <a:pt x="878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4;p63">
              <a:extLst>
                <a:ext uri="{FF2B5EF4-FFF2-40B4-BE49-F238E27FC236}">
                  <a16:creationId xmlns:a16="http://schemas.microsoft.com/office/drawing/2014/main" id="{190C8C81-056A-4CF9-A41F-2889888AB8DE}"/>
                </a:ext>
              </a:extLst>
            </p:cNvPr>
            <p:cNvSpPr/>
            <p:nvPr/>
          </p:nvSpPr>
          <p:spPr>
            <a:xfrm>
              <a:off x="3937550" y="3928650"/>
              <a:ext cx="248600" cy="77625"/>
            </a:xfrm>
            <a:custGeom>
              <a:avLst/>
              <a:gdLst/>
              <a:ahLst/>
              <a:cxnLst/>
              <a:rect l="l" t="t" r="r" b="b"/>
              <a:pathLst>
                <a:path w="9944" h="3105" extrusionOk="0">
                  <a:moveTo>
                    <a:pt x="790" y="1"/>
                  </a:moveTo>
                  <a:cubicBezTo>
                    <a:pt x="316" y="1"/>
                    <a:pt x="1" y="106"/>
                    <a:pt x="1" y="264"/>
                  </a:cubicBezTo>
                  <a:lnTo>
                    <a:pt x="159" y="2841"/>
                  </a:lnTo>
                  <a:cubicBezTo>
                    <a:pt x="159" y="2999"/>
                    <a:pt x="579" y="3104"/>
                    <a:pt x="1053" y="3104"/>
                  </a:cubicBezTo>
                  <a:lnTo>
                    <a:pt x="9101" y="3104"/>
                  </a:lnTo>
                  <a:cubicBezTo>
                    <a:pt x="9575" y="3104"/>
                    <a:pt x="9943" y="2999"/>
                    <a:pt x="9890" y="2841"/>
                  </a:cubicBezTo>
                  <a:lnTo>
                    <a:pt x="9417" y="264"/>
                  </a:lnTo>
                  <a:cubicBezTo>
                    <a:pt x="9364" y="106"/>
                    <a:pt x="8996" y="1"/>
                    <a:pt x="852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35;p63">
              <a:extLst>
                <a:ext uri="{FF2B5EF4-FFF2-40B4-BE49-F238E27FC236}">
                  <a16:creationId xmlns:a16="http://schemas.microsoft.com/office/drawing/2014/main" id="{EAA28AA3-BEE9-4157-B296-97670E052DD3}"/>
                </a:ext>
              </a:extLst>
            </p:cNvPr>
            <p:cNvSpPr/>
            <p:nvPr/>
          </p:nvSpPr>
          <p:spPr>
            <a:xfrm>
              <a:off x="4212425" y="3928650"/>
              <a:ext cx="257775" cy="77625"/>
            </a:xfrm>
            <a:custGeom>
              <a:avLst/>
              <a:gdLst/>
              <a:ahLst/>
              <a:cxnLst/>
              <a:rect l="l" t="t" r="r" b="b"/>
              <a:pathLst>
                <a:path w="10311" h="3105" extrusionOk="0">
                  <a:moveTo>
                    <a:pt x="789" y="1"/>
                  </a:moveTo>
                  <a:cubicBezTo>
                    <a:pt x="316" y="1"/>
                    <a:pt x="0" y="158"/>
                    <a:pt x="0" y="316"/>
                  </a:cubicBezTo>
                  <a:lnTo>
                    <a:pt x="579" y="2841"/>
                  </a:lnTo>
                  <a:cubicBezTo>
                    <a:pt x="579" y="2999"/>
                    <a:pt x="1000" y="3104"/>
                    <a:pt x="1473" y="3104"/>
                  </a:cubicBezTo>
                  <a:lnTo>
                    <a:pt x="9522" y="3104"/>
                  </a:lnTo>
                  <a:cubicBezTo>
                    <a:pt x="9995" y="3104"/>
                    <a:pt x="10311" y="2999"/>
                    <a:pt x="10311" y="2841"/>
                  </a:cubicBezTo>
                  <a:lnTo>
                    <a:pt x="9416" y="316"/>
                  </a:lnTo>
                  <a:cubicBezTo>
                    <a:pt x="9364" y="158"/>
                    <a:pt x="8943" y="1"/>
                    <a:pt x="852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36;p63">
              <a:extLst>
                <a:ext uri="{FF2B5EF4-FFF2-40B4-BE49-F238E27FC236}">
                  <a16:creationId xmlns:a16="http://schemas.microsoft.com/office/drawing/2014/main" id="{72949D65-160F-4630-BEBE-D3D6C004B754}"/>
                </a:ext>
              </a:extLst>
            </p:cNvPr>
            <p:cNvSpPr/>
            <p:nvPr/>
          </p:nvSpPr>
          <p:spPr>
            <a:xfrm>
              <a:off x="4485950" y="3929975"/>
              <a:ext cx="269625" cy="76300"/>
            </a:xfrm>
            <a:custGeom>
              <a:avLst/>
              <a:gdLst/>
              <a:ahLst/>
              <a:cxnLst/>
              <a:rect l="l" t="t" r="r" b="b"/>
              <a:pathLst>
                <a:path w="10785" h="3052" extrusionOk="0">
                  <a:moveTo>
                    <a:pt x="790" y="0"/>
                  </a:moveTo>
                  <a:cubicBezTo>
                    <a:pt x="317" y="0"/>
                    <a:pt x="1" y="105"/>
                    <a:pt x="54" y="263"/>
                  </a:cubicBezTo>
                  <a:lnTo>
                    <a:pt x="948" y="2788"/>
                  </a:lnTo>
                  <a:cubicBezTo>
                    <a:pt x="1000" y="2946"/>
                    <a:pt x="1421" y="3051"/>
                    <a:pt x="1947" y="3051"/>
                  </a:cubicBezTo>
                  <a:lnTo>
                    <a:pt x="9996" y="3051"/>
                  </a:lnTo>
                  <a:cubicBezTo>
                    <a:pt x="10417" y="3051"/>
                    <a:pt x="10785" y="2946"/>
                    <a:pt x="10680" y="2788"/>
                  </a:cubicBezTo>
                  <a:lnTo>
                    <a:pt x="9470" y="263"/>
                  </a:lnTo>
                  <a:cubicBezTo>
                    <a:pt x="9365" y="105"/>
                    <a:pt x="8944" y="0"/>
                    <a:pt x="852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37;p63">
              <a:extLst>
                <a:ext uri="{FF2B5EF4-FFF2-40B4-BE49-F238E27FC236}">
                  <a16:creationId xmlns:a16="http://schemas.microsoft.com/office/drawing/2014/main" id="{0E97B62F-9F09-4CE3-BB77-1F92C8EB9868}"/>
                </a:ext>
              </a:extLst>
            </p:cNvPr>
            <p:cNvSpPr/>
            <p:nvPr/>
          </p:nvSpPr>
          <p:spPr>
            <a:xfrm>
              <a:off x="4759500" y="3929625"/>
              <a:ext cx="280150" cy="77950"/>
            </a:xfrm>
            <a:custGeom>
              <a:avLst/>
              <a:gdLst/>
              <a:ahLst/>
              <a:cxnLst/>
              <a:rect l="l" t="t" r="r" b="b"/>
              <a:pathLst>
                <a:path w="11206" h="3118" extrusionOk="0">
                  <a:moveTo>
                    <a:pt x="8712" y="1"/>
                  </a:moveTo>
                  <a:cubicBezTo>
                    <a:pt x="8649" y="1"/>
                    <a:pt x="8586" y="5"/>
                    <a:pt x="8523" y="14"/>
                  </a:cubicBezTo>
                  <a:lnTo>
                    <a:pt x="737" y="14"/>
                  </a:lnTo>
                  <a:cubicBezTo>
                    <a:pt x="316" y="14"/>
                    <a:pt x="1" y="119"/>
                    <a:pt x="106" y="277"/>
                  </a:cubicBezTo>
                  <a:lnTo>
                    <a:pt x="1421" y="2802"/>
                  </a:lnTo>
                  <a:cubicBezTo>
                    <a:pt x="1474" y="2960"/>
                    <a:pt x="1895" y="3118"/>
                    <a:pt x="2368" y="3118"/>
                  </a:cubicBezTo>
                  <a:lnTo>
                    <a:pt x="10417" y="3118"/>
                  </a:lnTo>
                  <a:cubicBezTo>
                    <a:pt x="10890" y="3118"/>
                    <a:pt x="11206" y="2960"/>
                    <a:pt x="11153" y="2802"/>
                  </a:cubicBezTo>
                  <a:lnTo>
                    <a:pt x="9522" y="277"/>
                  </a:lnTo>
                  <a:cubicBezTo>
                    <a:pt x="9304" y="103"/>
                    <a:pt x="9014" y="1"/>
                    <a:pt x="871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8;p63">
              <a:extLst>
                <a:ext uri="{FF2B5EF4-FFF2-40B4-BE49-F238E27FC236}">
                  <a16:creationId xmlns:a16="http://schemas.microsoft.com/office/drawing/2014/main" id="{F912295C-BCC3-477B-869C-DEFDDC5FE9C2}"/>
                </a:ext>
              </a:extLst>
            </p:cNvPr>
            <p:cNvSpPr/>
            <p:nvPr/>
          </p:nvSpPr>
          <p:spPr>
            <a:xfrm>
              <a:off x="5034375" y="3929625"/>
              <a:ext cx="290650" cy="77950"/>
            </a:xfrm>
            <a:custGeom>
              <a:avLst/>
              <a:gdLst/>
              <a:ahLst/>
              <a:cxnLst/>
              <a:rect l="l" t="t" r="r" b="b"/>
              <a:pathLst>
                <a:path w="11626" h="3118" extrusionOk="0">
                  <a:moveTo>
                    <a:pt x="8659" y="1"/>
                  </a:moveTo>
                  <a:cubicBezTo>
                    <a:pt x="8596" y="1"/>
                    <a:pt x="8533" y="5"/>
                    <a:pt x="8470" y="14"/>
                  </a:cubicBezTo>
                  <a:lnTo>
                    <a:pt x="737" y="14"/>
                  </a:lnTo>
                  <a:cubicBezTo>
                    <a:pt x="263" y="14"/>
                    <a:pt x="0" y="119"/>
                    <a:pt x="105" y="277"/>
                  </a:cubicBezTo>
                  <a:lnTo>
                    <a:pt x="1736" y="2855"/>
                  </a:lnTo>
                  <a:cubicBezTo>
                    <a:pt x="2052" y="3065"/>
                    <a:pt x="2420" y="3118"/>
                    <a:pt x="2788" y="3118"/>
                  </a:cubicBezTo>
                  <a:lnTo>
                    <a:pt x="10837" y="3118"/>
                  </a:lnTo>
                  <a:cubicBezTo>
                    <a:pt x="11363" y="3118"/>
                    <a:pt x="11626" y="2960"/>
                    <a:pt x="11468" y="2855"/>
                  </a:cubicBezTo>
                  <a:lnTo>
                    <a:pt x="9522" y="277"/>
                  </a:lnTo>
                  <a:cubicBezTo>
                    <a:pt x="9260" y="103"/>
                    <a:pt x="8963" y="1"/>
                    <a:pt x="86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39;p63">
              <a:extLst>
                <a:ext uri="{FF2B5EF4-FFF2-40B4-BE49-F238E27FC236}">
                  <a16:creationId xmlns:a16="http://schemas.microsoft.com/office/drawing/2014/main" id="{D6BB891A-60B1-4FBA-8AAC-16780A346E88}"/>
                </a:ext>
              </a:extLst>
            </p:cNvPr>
            <p:cNvSpPr/>
            <p:nvPr/>
          </p:nvSpPr>
          <p:spPr>
            <a:xfrm>
              <a:off x="5309225" y="3929975"/>
              <a:ext cx="299875" cy="77600"/>
            </a:xfrm>
            <a:custGeom>
              <a:avLst/>
              <a:gdLst/>
              <a:ahLst/>
              <a:cxnLst/>
              <a:rect l="l" t="t" r="r" b="b"/>
              <a:pathLst>
                <a:path w="11995" h="3104" extrusionOk="0">
                  <a:moveTo>
                    <a:pt x="684" y="0"/>
                  </a:moveTo>
                  <a:cubicBezTo>
                    <a:pt x="264" y="0"/>
                    <a:pt x="1" y="105"/>
                    <a:pt x="106" y="263"/>
                  </a:cubicBezTo>
                  <a:lnTo>
                    <a:pt x="2157" y="2841"/>
                  </a:lnTo>
                  <a:cubicBezTo>
                    <a:pt x="2473" y="3051"/>
                    <a:pt x="2841" y="3104"/>
                    <a:pt x="3210" y="3104"/>
                  </a:cubicBezTo>
                  <a:lnTo>
                    <a:pt x="11258" y="3104"/>
                  </a:lnTo>
                  <a:cubicBezTo>
                    <a:pt x="11732" y="3104"/>
                    <a:pt x="11995" y="2999"/>
                    <a:pt x="11889" y="2841"/>
                  </a:cubicBezTo>
                  <a:lnTo>
                    <a:pt x="9522" y="263"/>
                  </a:lnTo>
                  <a:cubicBezTo>
                    <a:pt x="9206" y="53"/>
                    <a:pt x="8838" y="0"/>
                    <a:pt x="84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40;p63">
              <a:extLst>
                <a:ext uri="{FF2B5EF4-FFF2-40B4-BE49-F238E27FC236}">
                  <a16:creationId xmlns:a16="http://schemas.microsoft.com/office/drawing/2014/main" id="{7D43DF76-9F40-49FA-94FB-6DFE496856B9}"/>
                </a:ext>
              </a:extLst>
            </p:cNvPr>
            <p:cNvSpPr/>
            <p:nvPr/>
          </p:nvSpPr>
          <p:spPr>
            <a:xfrm>
              <a:off x="5584100" y="3929975"/>
              <a:ext cx="311700" cy="77950"/>
            </a:xfrm>
            <a:custGeom>
              <a:avLst/>
              <a:gdLst/>
              <a:ahLst/>
              <a:cxnLst/>
              <a:rect l="l" t="t" r="r" b="b"/>
              <a:pathLst>
                <a:path w="12468" h="3118" extrusionOk="0">
                  <a:moveTo>
                    <a:pt x="684" y="0"/>
                  </a:moveTo>
                  <a:cubicBezTo>
                    <a:pt x="263" y="0"/>
                    <a:pt x="0" y="158"/>
                    <a:pt x="158" y="263"/>
                  </a:cubicBezTo>
                  <a:lnTo>
                    <a:pt x="2578" y="2841"/>
                  </a:lnTo>
                  <a:cubicBezTo>
                    <a:pt x="2839" y="3015"/>
                    <a:pt x="3137" y="3117"/>
                    <a:pt x="3470" y="3117"/>
                  </a:cubicBezTo>
                  <a:cubicBezTo>
                    <a:pt x="3540" y="3117"/>
                    <a:pt x="3610" y="3113"/>
                    <a:pt x="3682" y="3104"/>
                  </a:cubicBezTo>
                  <a:lnTo>
                    <a:pt x="11731" y="3104"/>
                  </a:lnTo>
                  <a:cubicBezTo>
                    <a:pt x="12204" y="3104"/>
                    <a:pt x="12467" y="2999"/>
                    <a:pt x="12257" y="2841"/>
                  </a:cubicBezTo>
                  <a:lnTo>
                    <a:pt x="9522" y="316"/>
                  </a:lnTo>
                  <a:cubicBezTo>
                    <a:pt x="9206" y="105"/>
                    <a:pt x="8785" y="0"/>
                    <a:pt x="84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41;p63">
              <a:extLst>
                <a:ext uri="{FF2B5EF4-FFF2-40B4-BE49-F238E27FC236}">
                  <a16:creationId xmlns:a16="http://schemas.microsoft.com/office/drawing/2014/main" id="{2A600B50-3785-4249-8F3E-4DCCADF6152A}"/>
                </a:ext>
              </a:extLst>
            </p:cNvPr>
            <p:cNvSpPr/>
            <p:nvPr/>
          </p:nvSpPr>
          <p:spPr>
            <a:xfrm>
              <a:off x="1567700" y="4017750"/>
              <a:ext cx="772000" cy="77950"/>
            </a:xfrm>
            <a:custGeom>
              <a:avLst/>
              <a:gdLst/>
              <a:ahLst/>
              <a:cxnLst/>
              <a:rect l="l" t="t" r="r" b="b"/>
              <a:pathLst>
                <a:path w="30880" h="3118" extrusionOk="0">
                  <a:moveTo>
                    <a:pt x="3892" y="0"/>
                  </a:moveTo>
                  <a:cubicBezTo>
                    <a:pt x="3557" y="0"/>
                    <a:pt x="3252" y="102"/>
                    <a:pt x="2946" y="277"/>
                  </a:cubicBezTo>
                  <a:lnTo>
                    <a:pt x="158" y="2854"/>
                  </a:lnTo>
                  <a:cubicBezTo>
                    <a:pt x="1" y="2960"/>
                    <a:pt x="264" y="3117"/>
                    <a:pt x="737" y="3117"/>
                  </a:cubicBezTo>
                  <a:lnTo>
                    <a:pt x="27776" y="3117"/>
                  </a:lnTo>
                  <a:cubicBezTo>
                    <a:pt x="28197" y="3117"/>
                    <a:pt x="28565" y="3012"/>
                    <a:pt x="28881" y="2854"/>
                  </a:cubicBezTo>
                  <a:lnTo>
                    <a:pt x="30774" y="277"/>
                  </a:lnTo>
                  <a:cubicBezTo>
                    <a:pt x="30880" y="119"/>
                    <a:pt x="30617" y="14"/>
                    <a:pt x="30143" y="14"/>
                  </a:cubicBezTo>
                  <a:lnTo>
                    <a:pt x="4104" y="14"/>
                  </a:lnTo>
                  <a:cubicBezTo>
                    <a:pt x="4032" y="5"/>
                    <a:pt x="3961" y="0"/>
                    <a:pt x="389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42;p63">
              <a:extLst>
                <a:ext uri="{FF2B5EF4-FFF2-40B4-BE49-F238E27FC236}">
                  <a16:creationId xmlns:a16="http://schemas.microsoft.com/office/drawing/2014/main" id="{73B81DD0-DD74-4ADD-B16F-08BBE85346A8}"/>
                </a:ext>
              </a:extLst>
            </p:cNvPr>
            <p:cNvSpPr/>
            <p:nvPr/>
          </p:nvSpPr>
          <p:spPr>
            <a:xfrm>
              <a:off x="2329150" y="4017750"/>
              <a:ext cx="298575" cy="77950"/>
            </a:xfrm>
            <a:custGeom>
              <a:avLst/>
              <a:gdLst/>
              <a:ahLst/>
              <a:cxnLst/>
              <a:rect l="l" t="t" r="r" b="b"/>
              <a:pathLst>
                <a:path w="11943" h="3118" extrusionOk="0">
                  <a:moveTo>
                    <a:pt x="2840" y="0"/>
                  </a:moveTo>
                  <a:cubicBezTo>
                    <a:pt x="2506" y="0"/>
                    <a:pt x="2209" y="102"/>
                    <a:pt x="1947" y="277"/>
                  </a:cubicBezTo>
                  <a:lnTo>
                    <a:pt x="106" y="2854"/>
                  </a:lnTo>
                  <a:cubicBezTo>
                    <a:pt x="1" y="2960"/>
                    <a:pt x="316" y="3117"/>
                    <a:pt x="843" y="3117"/>
                  </a:cubicBezTo>
                  <a:lnTo>
                    <a:pt x="9259" y="3117"/>
                  </a:lnTo>
                  <a:cubicBezTo>
                    <a:pt x="9628" y="3117"/>
                    <a:pt x="9996" y="3065"/>
                    <a:pt x="10311" y="2854"/>
                  </a:cubicBezTo>
                  <a:lnTo>
                    <a:pt x="11837" y="277"/>
                  </a:lnTo>
                  <a:cubicBezTo>
                    <a:pt x="11942" y="119"/>
                    <a:pt x="11627" y="14"/>
                    <a:pt x="11153" y="14"/>
                  </a:cubicBezTo>
                  <a:lnTo>
                    <a:pt x="3052" y="14"/>
                  </a:lnTo>
                  <a:cubicBezTo>
                    <a:pt x="2980" y="5"/>
                    <a:pt x="2909" y="0"/>
                    <a:pt x="284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3;p63">
              <a:extLst>
                <a:ext uri="{FF2B5EF4-FFF2-40B4-BE49-F238E27FC236}">
                  <a16:creationId xmlns:a16="http://schemas.microsoft.com/office/drawing/2014/main" id="{0A3D593A-5F4D-4BE1-96B2-3CE0D2490547}"/>
                </a:ext>
              </a:extLst>
            </p:cNvPr>
            <p:cNvSpPr/>
            <p:nvPr/>
          </p:nvSpPr>
          <p:spPr>
            <a:xfrm>
              <a:off x="2629000" y="4018075"/>
              <a:ext cx="286725" cy="77625"/>
            </a:xfrm>
            <a:custGeom>
              <a:avLst/>
              <a:gdLst/>
              <a:ahLst/>
              <a:cxnLst/>
              <a:rect l="l" t="t" r="r" b="b"/>
              <a:pathLst>
                <a:path w="11469" h="3105" extrusionOk="0">
                  <a:moveTo>
                    <a:pt x="2578" y="1"/>
                  </a:moveTo>
                  <a:cubicBezTo>
                    <a:pt x="2105" y="1"/>
                    <a:pt x="1632" y="106"/>
                    <a:pt x="1526" y="264"/>
                  </a:cubicBezTo>
                  <a:lnTo>
                    <a:pt x="53" y="2841"/>
                  </a:lnTo>
                  <a:cubicBezTo>
                    <a:pt x="1" y="2999"/>
                    <a:pt x="316" y="3104"/>
                    <a:pt x="842" y="3104"/>
                  </a:cubicBezTo>
                  <a:lnTo>
                    <a:pt x="9259" y="3104"/>
                  </a:lnTo>
                  <a:cubicBezTo>
                    <a:pt x="9733" y="3104"/>
                    <a:pt x="10206" y="2999"/>
                    <a:pt x="10259" y="2841"/>
                  </a:cubicBezTo>
                  <a:lnTo>
                    <a:pt x="11416" y="264"/>
                  </a:lnTo>
                  <a:cubicBezTo>
                    <a:pt x="11469" y="106"/>
                    <a:pt x="11153" y="1"/>
                    <a:pt x="1068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4;p63">
              <a:extLst>
                <a:ext uri="{FF2B5EF4-FFF2-40B4-BE49-F238E27FC236}">
                  <a16:creationId xmlns:a16="http://schemas.microsoft.com/office/drawing/2014/main" id="{E7395EF6-2800-48E2-A841-B028158AA809}"/>
                </a:ext>
              </a:extLst>
            </p:cNvPr>
            <p:cNvSpPr/>
            <p:nvPr/>
          </p:nvSpPr>
          <p:spPr>
            <a:xfrm>
              <a:off x="2926225" y="4018075"/>
              <a:ext cx="277525" cy="77625"/>
            </a:xfrm>
            <a:custGeom>
              <a:avLst/>
              <a:gdLst/>
              <a:ahLst/>
              <a:cxnLst/>
              <a:rect l="l" t="t" r="r" b="b"/>
              <a:pathLst>
                <a:path w="11101" h="3105" extrusionOk="0">
                  <a:moveTo>
                    <a:pt x="2157" y="1"/>
                  </a:moveTo>
                  <a:cubicBezTo>
                    <a:pt x="1684" y="1"/>
                    <a:pt x="1263" y="158"/>
                    <a:pt x="1158" y="264"/>
                  </a:cubicBezTo>
                  <a:lnTo>
                    <a:pt x="106" y="2841"/>
                  </a:lnTo>
                  <a:cubicBezTo>
                    <a:pt x="0" y="2999"/>
                    <a:pt x="369" y="3104"/>
                    <a:pt x="842" y="3104"/>
                  </a:cubicBezTo>
                  <a:lnTo>
                    <a:pt x="9312" y="3104"/>
                  </a:lnTo>
                  <a:cubicBezTo>
                    <a:pt x="9785" y="3104"/>
                    <a:pt x="10206" y="2999"/>
                    <a:pt x="10258" y="2841"/>
                  </a:cubicBezTo>
                  <a:lnTo>
                    <a:pt x="11048" y="316"/>
                  </a:lnTo>
                  <a:cubicBezTo>
                    <a:pt x="11100" y="158"/>
                    <a:pt x="10732" y="1"/>
                    <a:pt x="1025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45;p63">
              <a:extLst>
                <a:ext uri="{FF2B5EF4-FFF2-40B4-BE49-F238E27FC236}">
                  <a16:creationId xmlns:a16="http://schemas.microsoft.com/office/drawing/2014/main" id="{65C7C25C-A8BB-4998-9B70-6F8348061DEB}"/>
                </a:ext>
              </a:extLst>
            </p:cNvPr>
            <p:cNvSpPr/>
            <p:nvPr/>
          </p:nvSpPr>
          <p:spPr>
            <a:xfrm>
              <a:off x="3224750" y="4019400"/>
              <a:ext cx="267000" cy="76300"/>
            </a:xfrm>
            <a:custGeom>
              <a:avLst/>
              <a:gdLst/>
              <a:ahLst/>
              <a:cxnLst/>
              <a:rect l="l" t="t" r="r" b="b"/>
              <a:pathLst>
                <a:path w="10680" h="3052" extrusionOk="0">
                  <a:moveTo>
                    <a:pt x="1737" y="0"/>
                  </a:moveTo>
                  <a:cubicBezTo>
                    <a:pt x="1263" y="0"/>
                    <a:pt x="842" y="105"/>
                    <a:pt x="790" y="263"/>
                  </a:cubicBezTo>
                  <a:lnTo>
                    <a:pt x="53" y="2788"/>
                  </a:lnTo>
                  <a:cubicBezTo>
                    <a:pt x="1" y="2946"/>
                    <a:pt x="369" y="3051"/>
                    <a:pt x="895" y="3051"/>
                  </a:cubicBezTo>
                  <a:lnTo>
                    <a:pt x="9259" y="3051"/>
                  </a:lnTo>
                  <a:cubicBezTo>
                    <a:pt x="9785" y="3051"/>
                    <a:pt x="10206" y="2946"/>
                    <a:pt x="10206" y="2788"/>
                  </a:cubicBezTo>
                  <a:lnTo>
                    <a:pt x="10627" y="263"/>
                  </a:lnTo>
                  <a:cubicBezTo>
                    <a:pt x="10680" y="105"/>
                    <a:pt x="10311" y="0"/>
                    <a:pt x="983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46;p63">
              <a:extLst>
                <a:ext uri="{FF2B5EF4-FFF2-40B4-BE49-F238E27FC236}">
                  <a16:creationId xmlns:a16="http://schemas.microsoft.com/office/drawing/2014/main" id="{44D46A16-CAF0-4B54-B978-9E9944775B4B}"/>
                </a:ext>
              </a:extLst>
            </p:cNvPr>
            <p:cNvSpPr/>
            <p:nvPr/>
          </p:nvSpPr>
          <p:spPr>
            <a:xfrm>
              <a:off x="3521975" y="4019400"/>
              <a:ext cx="256475" cy="77600"/>
            </a:xfrm>
            <a:custGeom>
              <a:avLst/>
              <a:gdLst/>
              <a:ahLst/>
              <a:cxnLst/>
              <a:rect l="l" t="t" r="r" b="b"/>
              <a:pathLst>
                <a:path w="10259" h="3104" extrusionOk="0">
                  <a:moveTo>
                    <a:pt x="1316" y="0"/>
                  </a:moveTo>
                  <a:cubicBezTo>
                    <a:pt x="790" y="0"/>
                    <a:pt x="421" y="105"/>
                    <a:pt x="421" y="263"/>
                  </a:cubicBezTo>
                  <a:lnTo>
                    <a:pt x="53" y="2788"/>
                  </a:lnTo>
                  <a:cubicBezTo>
                    <a:pt x="1" y="2946"/>
                    <a:pt x="421" y="3104"/>
                    <a:pt x="895" y="3104"/>
                  </a:cubicBezTo>
                  <a:lnTo>
                    <a:pt x="9312" y="3104"/>
                  </a:lnTo>
                  <a:cubicBezTo>
                    <a:pt x="9838" y="3104"/>
                    <a:pt x="10206" y="2946"/>
                    <a:pt x="10206" y="2788"/>
                  </a:cubicBezTo>
                  <a:lnTo>
                    <a:pt x="10258" y="263"/>
                  </a:lnTo>
                  <a:cubicBezTo>
                    <a:pt x="10258" y="105"/>
                    <a:pt x="9890" y="0"/>
                    <a:pt x="94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47;p63">
              <a:extLst>
                <a:ext uri="{FF2B5EF4-FFF2-40B4-BE49-F238E27FC236}">
                  <a16:creationId xmlns:a16="http://schemas.microsoft.com/office/drawing/2014/main" id="{AFA4F0C8-A637-4392-8297-6DD4D15F4A40}"/>
                </a:ext>
              </a:extLst>
            </p:cNvPr>
            <p:cNvSpPr/>
            <p:nvPr/>
          </p:nvSpPr>
          <p:spPr>
            <a:xfrm>
              <a:off x="3820500" y="4019400"/>
              <a:ext cx="255175" cy="77600"/>
            </a:xfrm>
            <a:custGeom>
              <a:avLst/>
              <a:gdLst/>
              <a:ahLst/>
              <a:cxnLst/>
              <a:rect l="l" t="t" r="r" b="b"/>
              <a:pathLst>
                <a:path w="10207" h="3104" extrusionOk="0">
                  <a:moveTo>
                    <a:pt x="843" y="0"/>
                  </a:moveTo>
                  <a:cubicBezTo>
                    <a:pt x="369" y="0"/>
                    <a:pt x="1" y="105"/>
                    <a:pt x="1" y="263"/>
                  </a:cubicBezTo>
                  <a:lnTo>
                    <a:pt x="1" y="2841"/>
                  </a:lnTo>
                  <a:cubicBezTo>
                    <a:pt x="1" y="2946"/>
                    <a:pt x="422" y="3104"/>
                    <a:pt x="895" y="3104"/>
                  </a:cubicBezTo>
                  <a:lnTo>
                    <a:pt x="9312" y="3104"/>
                  </a:lnTo>
                  <a:cubicBezTo>
                    <a:pt x="9838" y="3104"/>
                    <a:pt x="10206" y="2946"/>
                    <a:pt x="10206" y="2841"/>
                  </a:cubicBezTo>
                  <a:lnTo>
                    <a:pt x="9838" y="263"/>
                  </a:lnTo>
                  <a:cubicBezTo>
                    <a:pt x="9838" y="105"/>
                    <a:pt x="9417" y="0"/>
                    <a:pt x="89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48;p63">
              <a:extLst>
                <a:ext uri="{FF2B5EF4-FFF2-40B4-BE49-F238E27FC236}">
                  <a16:creationId xmlns:a16="http://schemas.microsoft.com/office/drawing/2014/main" id="{5EDD490D-CF5D-40DB-AFA9-326ECB58B552}"/>
                </a:ext>
              </a:extLst>
            </p:cNvPr>
            <p:cNvSpPr/>
            <p:nvPr/>
          </p:nvSpPr>
          <p:spPr>
            <a:xfrm>
              <a:off x="4108525" y="4019400"/>
              <a:ext cx="264350" cy="77600"/>
            </a:xfrm>
            <a:custGeom>
              <a:avLst/>
              <a:gdLst/>
              <a:ahLst/>
              <a:cxnLst/>
              <a:rect l="l" t="t" r="r" b="b"/>
              <a:pathLst>
                <a:path w="10574" h="3104" extrusionOk="0">
                  <a:moveTo>
                    <a:pt x="789" y="0"/>
                  </a:moveTo>
                  <a:cubicBezTo>
                    <a:pt x="316" y="0"/>
                    <a:pt x="0" y="105"/>
                    <a:pt x="0" y="263"/>
                  </a:cubicBezTo>
                  <a:lnTo>
                    <a:pt x="369" y="2841"/>
                  </a:lnTo>
                  <a:cubicBezTo>
                    <a:pt x="369" y="2999"/>
                    <a:pt x="789" y="3104"/>
                    <a:pt x="1315" y="3104"/>
                  </a:cubicBezTo>
                  <a:lnTo>
                    <a:pt x="9732" y="3104"/>
                  </a:lnTo>
                  <a:cubicBezTo>
                    <a:pt x="10258" y="3104"/>
                    <a:pt x="10574" y="2999"/>
                    <a:pt x="10574" y="2841"/>
                  </a:cubicBezTo>
                  <a:lnTo>
                    <a:pt x="9837" y="263"/>
                  </a:lnTo>
                  <a:cubicBezTo>
                    <a:pt x="9837" y="105"/>
                    <a:pt x="9417" y="0"/>
                    <a:pt x="894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49;p63">
              <a:extLst>
                <a:ext uri="{FF2B5EF4-FFF2-40B4-BE49-F238E27FC236}">
                  <a16:creationId xmlns:a16="http://schemas.microsoft.com/office/drawing/2014/main" id="{99E06408-19F6-4A71-8899-02AC23B0D204}"/>
                </a:ext>
              </a:extLst>
            </p:cNvPr>
            <p:cNvSpPr/>
            <p:nvPr/>
          </p:nvSpPr>
          <p:spPr>
            <a:xfrm>
              <a:off x="4395225" y="4019400"/>
              <a:ext cx="276200" cy="77600"/>
            </a:xfrm>
            <a:custGeom>
              <a:avLst/>
              <a:gdLst/>
              <a:ahLst/>
              <a:cxnLst/>
              <a:rect l="l" t="t" r="r" b="b"/>
              <a:pathLst>
                <a:path w="11048" h="3104" extrusionOk="0">
                  <a:moveTo>
                    <a:pt x="789" y="0"/>
                  </a:moveTo>
                  <a:cubicBezTo>
                    <a:pt x="316" y="0"/>
                    <a:pt x="0" y="105"/>
                    <a:pt x="53" y="263"/>
                  </a:cubicBezTo>
                  <a:lnTo>
                    <a:pt x="789" y="2841"/>
                  </a:lnTo>
                  <a:cubicBezTo>
                    <a:pt x="842" y="2999"/>
                    <a:pt x="1263" y="3104"/>
                    <a:pt x="1789" y="3104"/>
                  </a:cubicBezTo>
                  <a:lnTo>
                    <a:pt x="10206" y="3104"/>
                  </a:lnTo>
                  <a:cubicBezTo>
                    <a:pt x="10679" y="3104"/>
                    <a:pt x="11047" y="2999"/>
                    <a:pt x="10995" y="2841"/>
                  </a:cubicBezTo>
                  <a:lnTo>
                    <a:pt x="9890" y="263"/>
                  </a:lnTo>
                  <a:cubicBezTo>
                    <a:pt x="9837" y="105"/>
                    <a:pt x="9416" y="0"/>
                    <a:pt x="894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0;p63">
              <a:extLst>
                <a:ext uri="{FF2B5EF4-FFF2-40B4-BE49-F238E27FC236}">
                  <a16:creationId xmlns:a16="http://schemas.microsoft.com/office/drawing/2014/main" id="{652D4D91-6DEC-4E9E-824D-56AD6B874A48}"/>
                </a:ext>
              </a:extLst>
            </p:cNvPr>
            <p:cNvSpPr/>
            <p:nvPr/>
          </p:nvSpPr>
          <p:spPr>
            <a:xfrm>
              <a:off x="4681925" y="4019050"/>
              <a:ext cx="286700" cy="77950"/>
            </a:xfrm>
            <a:custGeom>
              <a:avLst/>
              <a:gdLst/>
              <a:ahLst/>
              <a:cxnLst/>
              <a:rect l="l" t="t" r="r" b="b"/>
              <a:pathLst>
                <a:path w="11468" h="3118" extrusionOk="0">
                  <a:moveTo>
                    <a:pt x="9132" y="1"/>
                  </a:moveTo>
                  <a:cubicBezTo>
                    <a:pt x="9069" y="1"/>
                    <a:pt x="9006" y="5"/>
                    <a:pt x="8943" y="14"/>
                  </a:cubicBezTo>
                  <a:lnTo>
                    <a:pt x="842" y="14"/>
                  </a:lnTo>
                  <a:cubicBezTo>
                    <a:pt x="368" y="14"/>
                    <a:pt x="0" y="119"/>
                    <a:pt x="105" y="277"/>
                  </a:cubicBezTo>
                  <a:lnTo>
                    <a:pt x="1210" y="2855"/>
                  </a:lnTo>
                  <a:cubicBezTo>
                    <a:pt x="1315" y="3013"/>
                    <a:pt x="1736" y="3118"/>
                    <a:pt x="2262" y="3118"/>
                  </a:cubicBezTo>
                  <a:lnTo>
                    <a:pt x="10679" y="3118"/>
                  </a:lnTo>
                  <a:cubicBezTo>
                    <a:pt x="11152" y="3118"/>
                    <a:pt x="11468" y="3013"/>
                    <a:pt x="11415" y="2855"/>
                  </a:cubicBezTo>
                  <a:lnTo>
                    <a:pt x="9942" y="277"/>
                  </a:lnTo>
                  <a:cubicBezTo>
                    <a:pt x="9725" y="103"/>
                    <a:pt x="9434" y="1"/>
                    <a:pt x="913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1;p63">
              <a:extLst>
                <a:ext uri="{FF2B5EF4-FFF2-40B4-BE49-F238E27FC236}">
                  <a16:creationId xmlns:a16="http://schemas.microsoft.com/office/drawing/2014/main" id="{03514BBB-AB25-4124-99E2-B84CE6C070F3}"/>
                </a:ext>
              </a:extLst>
            </p:cNvPr>
            <p:cNvSpPr/>
            <p:nvPr/>
          </p:nvSpPr>
          <p:spPr>
            <a:xfrm>
              <a:off x="4969925" y="4019050"/>
              <a:ext cx="297250" cy="78300"/>
            </a:xfrm>
            <a:custGeom>
              <a:avLst/>
              <a:gdLst/>
              <a:ahLst/>
              <a:cxnLst/>
              <a:rect l="l" t="t" r="r" b="b"/>
              <a:pathLst>
                <a:path w="11890" h="3132" extrusionOk="0">
                  <a:moveTo>
                    <a:pt x="9103" y="1"/>
                  </a:moveTo>
                  <a:cubicBezTo>
                    <a:pt x="9034" y="1"/>
                    <a:pt x="8963" y="5"/>
                    <a:pt x="8891" y="14"/>
                  </a:cubicBezTo>
                  <a:lnTo>
                    <a:pt x="790" y="14"/>
                  </a:lnTo>
                  <a:cubicBezTo>
                    <a:pt x="316" y="14"/>
                    <a:pt x="1" y="119"/>
                    <a:pt x="106" y="277"/>
                  </a:cubicBezTo>
                  <a:lnTo>
                    <a:pt x="1579" y="2855"/>
                  </a:lnTo>
                  <a:cubicBezTo>
                    <a:pt x="1840" y="3029"/>
                    <a:pt x="2138" y="3131"/>
                    <a:pt x="2471" y="3131"/>
                  </a:cubicBezTo>
                  <a:cubicBezTo>
                    <a:pt x="2541" y="3131"/>
                    <a:pt x="2611" y="3127"/>
                    <a:pt x="2683" y="3118"/>
                  </a:cubicBezTo>
                  <a:lnTo>
                    <a:pt x="11100" y="3118"/>
                  </a:lnTo>
                  <a:cubicBezTo>
                    <a:pt x="11574" y="3118"/>
                    <a:pt x="11889" y="3013"/>
                    <a:pt x="11784" y="2855"/>
                  </a:cubicBezTo>
                  <a:lnTo>
                    <a:pt x="9995" y="277"/>
                  </a:lnTo>
                  <a:cubicBezTo>
                    <a:pt x="9734" y="103"/>
                    <a:pt x="9436" y="1"/>
                    <a:pt x="910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2;p63">
              <a:extLst>
                <a:ext uri="{FF2B5EF4-FFF2-40B4-BE49-F238E27FC236}">
                  <a16:creationId xmlns:a16="http://schemas.microsoft.com/office/drawing/2014/main" id="{280B2DE1-DE1B-46CD-BEE9-FE9DB1014438}"/>
                </a:ext>
              </a:extLst>
            </p:cNvPr>
            <p:cNvSpPr/>
            <p:nvPr/>
          </p:nvSpPr>
          <p:spPr>
            <a:xfrm>
              <a:off x="5256625" y="4020375"/>
              <a:ext cx="307750" cy="77950"/>
            </a:xfrm>
            <a:custGeom>
              <a:avLst/>
              <a:gdLst/>
              <a:ahLst/>
              <a:cxnLst/>
              <a:rect l="l" t="t" r="r" b="b"/>
              <a:pathLst>
                <a:path w="12310" h="3118" extrusionOk="0">
                  <a:moveTo>
                    <a:pt x="9084" y="0"/>
                  </a:moveTo>
                  <a:cubicBezTo>
                    <a:pt x="9019" y="0"/>
                    <a:pt x="8954" y="5"/>
                    <a:pt x="8891" y="14"/>
                  </a:cubicBezTo>
                  <a:lnTo>
                    <a:pt x="790" y="14"/>
                  </a:lnTo>
                  <a:cubicBezTo>
                    <a:pt x="316" y="14"/>
                    <a:pt x="0" y="119"/>
                    <a:pt x="106" y="277"/>
                  </a:cubicBezTo>
                  <a:lnTo>
                    <a:pt x="1999" y="2802"/>
                  </a:lnTo>
                  <a:cubicBezTo>
                    <a:pt x="2315" y="3012"/>
                    <a:pt x="2736" y="3118"/>
                    <a:pt x="3104" y="3118"/>
                  </a:cubicBezTo>
                  <a:lnTo>
                    <a:pt x="11521" y="3118"/>
                  </a:lnTo>
                  <a:cubicBezTo>
                    <a:pt x="12047" y="3118"/>
                    <a:pt x="12310" y="2960"/>
                    <a:pt x="12205" y="2802"/>
                  </a:cubicBezTo>
                  <a:lnTo>
                    <a:pt x="9995" y="277"/>
                  </a:lnTo>
                  <a:cubicBezTo>
                    <a:pt x="9734" y="103"/>
                    <a:pt x="9400" y="0"/>
                    <a:pt x="908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3;p63">
              <a:extLst>
                <a:ext uri="{FF2B5EF4-FFF2-40B4-BE49-F238E27FC236}">
                  <a16:creationId xmlns:a16="http://schemas.microsoft.com/office/drawing/2014/main" id="{C537534D-C804-4D79-A6CE-A1524DCC8E78}"/>
                </a:ext>
              </a:extLst>
            </p:cNvPr>
            <p:cNvSpPr/>
            <p:nvPr/>
          </p:nvSpPr>
          <p:spPr>
            <a:xfrm>
              <a:off x="5545950" y="4020375"/>
              <a:ext cx="445850" cy="77950"/>
            </a:xfrm>
            <a:custGeom>
              <a:avLst/>
              <a:gdLst/>
              <a:ahLst/>
              <a:cxnLst/>
              <a:rect l="l" t="t" r="r" b="b"/>
              <a:pathLst>
                <a:path w="17834" h="3118" extrusionOk="0">
                  <a:moveTo>
                    <a:pt x="14048" y="0"/>
                  </a:moveTo>
                  <a:cubicBezTo>
                    <a:pt x="13978" y="0"/>
                    <a:pt x="13908" y="5"/>
                    <a:pt x="13836" y="14"/>
                  </a:cubicBezTo>
                  <a:lnTo>
                    <a:pt x="790" y="14"/>
                  </a:lnTo>
                  <a:cubicBezTo>
                    <a:pt x="264" y="14"/>
                    <a:pt x="1" y="119"/>
                    <a:pt x="158" y="277"/>
                  </a:cubicBezTo>
                  <a:lnTo>
                    <a:pt x="2420" y="2855"/>
                  </a:lnTo>
                  <a:cubicBezTo>
                    <a:pt x="2736" y="3012"/>
                    <a:pt x="3157" y="3118"/>
                    <a:pt x="3525" y="3118"/>
                  </a:cubicBezTo>
                  <a:lnTo>
                    <a:pt x="17097" y="3118"/>
                  </a:lnTo>
                  <a:cubicBezTo>
                    <a:pt x="17571" y="3118"/>
                    <a:pt x="17834" y="3012"/>
                    <a:pt x="17728" y="2855"/>
                  </a:cubicBezTo>
                  <a:lnTo>
                    <a:pt x="14993" y="277"/>
                  </a:lnTo>
                  <a:cubicBezTo>
                    <a:pt x="14688" y="103"/>
                    <a:pt x="14383" y="0"/>
                    <a:pt x="140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4;p63">
              <a:extLst>
                <a:ext uri="{FF2B5EF4-FFF2-40B4-BE49-F238E27FC236}">
                  <a16:creationId xmlns:a16="http://schemas.microsoft.com/office/drawing/2014/main" id="{7114DBDF-4F1B-4F38-B471-8C9979EAE6E8}"/>
                </a:ext>
              </a:extLst>
            </p:cNvPr>
            <p:cNvSpPr/>
            <p:nvPr/>
          </p:nvSpPr>
          <p:spPr>
            <a:xfrm>
              <a:off x="633975" y="4513875"/>
              <a:ext cx="6292875" cy="50000"/>
            </a:xfrm>
            <a:custGeom>
              <a:avLst/>
              <a:gdLst/>
              <a:ahLst/>
              <a:cxnLst/>
              <a:rect l="l" t="t" r="r" b="b"/>
              <a:pathLst>
                <a:path w="251715" h="2000" extrusionOk="0">
                  <a:moveTo>
                    <a:pt x="947" y="1"/>
                  </a:moveTo>
                  <a:cubicBezTo>
                    <a:pt x="0" y="1053"/>
                    <a:pt x="2367" y="1842"/>
                    <a:pt x="6470" y="1842"/>
                  </a:cubicBezTo>
                  <a:lnTo>
                    <a:pt x="245192" y="2000"/>
                  </a:lnTo>
                  <a:cubicBezTo>
                    <a:pt x="249347" y="2000"/>
                    <a:pt x="251715" y="1211"/>
                    <a:pt x="250768" y="211"/>
                  </a:cubicBezTo>
                  <a:lnTo>
                    <a:pt x="250768" y="211"/>
                  </a:lnTo>
                  <a:cubicBezTo>
                    <a:pt x="250084" y="790"/>
                    <a:pt x="248085" y="1158"/>
                    <a:pt x="245192" y="1158"/>
                  </a:cubicBezTo>
                  <a:lnTo>
                    <a:pt x="6470" y="1000"/>
                  </a:lnTo>
                  <a:cubicBezTo>
                    <a:pt x="3630" y="1000"/>
                    <a:pt x="1578" y="579"/>
                    <a:pt x="94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B247F07B-4370-43EE-901D-2F67C880C9BF}"/>
              </a:ext>
            </a:extLst>
          </p:cNvPr>
          <p:cNvSpPr/>
          <p:nvPr/>
        </p:nvSpPr>
        <p:spPr>
          <a:xfrm>
            <a:off x="869117" y="2191735"/>
            <a:ext cx="3476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FR" sz="1200" dirty="0" err="1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ighlight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FR" sz="1200" dirty="0" err="1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consortium's</a:t>
            </a:r>
            <a:r>
              <a:rPr lang="fr-FR" sz="1200" dirty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universities</a:t>
            </a:r>
            <a:r>
              <a:rPr lang="fr-FR" sz="1200" dirty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200" dirty="0">
              <a:solidFill>
                <a:srgbClr val="435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57A2B7-7058-42C0-A048-F6F5A1F3A1CD}"/>
              </a:ext>
            </a:extLst>
          </p:cNvPr>
          <p:cNvSpPr/>
          <p:nvPr/>
        </p:nvSpPr>
        <p:spPr>
          <a:xfrm>
            <a:off x="841791" y="276733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promote </a:t>
            </a:r>
            <a:r>
              <a:rPr lang="en-US" sz="1200" dirty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activities and </a:t>
            </a:r>
            <a:r>
              <a:rPr lang="en-US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post the results online</a:t>
            </a:r>
            <a:endParaRPr lang="fr-FR" sz="1200" dirty="0">
              <a:solidFill>
                <a:srgbClr val="435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1110C3-CF59-4596-B98F-E3F9B0A8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r="52916"/>
          <a:stretch/>
        </p:blipFill>
        <p:spPr>
          <a:xfrm>
            <a:off x="4769281" y="1635975"/>
            <a:ext cx="2689529" cy="1735368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B275EBEE-62AB-493E-8CCB-C198F636DC77}"/>
              </a:ext>
            </a:extLst>
          </p:cNvPr>
          <p:cNvSpPr/>
          <p:nvPr/>
        </p:nvSpPr>
        <p:spPr>
          <a:xfrm>
            <a:off x="270877" y="4055571"/>
            <a:ext cx="318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developped</a:t>
            </a:r>
            <a:endParaRPr lang="fr-FR" sz="1200" dirty="0">
              <a:solidFill>
                <a:srgbClr val="435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Testimonials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sections!</a:t>
            </a:r>
            <a:endParaRPr lang="fr-FR" sz="1200" dirty="0">
              <a:solidFill>
                <a:srgbClr val="435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" name="Image 91">
            <a:extLst>
              <a:ext uri="{FF2B5EF4-FFF2-40B4-BE49-F238E27FC236}">
                <a16:creationId xmlns:a16="http://schemas.microsoft.com/office/drawing/2014/main" id="{F26185B7-8F14-4388-8FEA-3A8BD17A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43" y="238722"/>
            <a:ext cx="1278491" cy="67274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51C1CA6A-F0E7-47CD-90B4-3FA659E7ECD9}"/>
              </a:ext>
            </a:extLst>
          </p:cNvPr>
          <p:cNvSpPr/>
          <p:nvPr/>
        </p:nvSpPr>
        <p:spPr>
          <a:xfrm>
            <a:off x="869117" y="1587891"/>
            <a:ext cx="3189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fr-FR" sz="1200" dirty="0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fr-FR" sz="1200" dirty="0" err="1" smtClean="0">
                <a:solidFill>
                  <a:srgbClr val="4358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endParaRPr lang="fr-FR" sz="1200" dirty="0">
              <a:solidFill>
                <a:srgbClr val="435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 txBox="1">
            <a:spLocks noGrp="1"/>
          </p:cNvSpPr>
          <p:nvPr>
            <p:ph type="ctrTitle" idx="6"/>
          </p:nvPr>
        </p:nvSpPr>
        <p:spPr>
          <a:xfrm>
            <a:off x="1090813" y="238722"/>
            <a:ext cx="6054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0" name="Google Shape;440;p18"/>
          <p:cNvSpPr txBox="1">
            <a:spLocks noGrp="1"/>
          </p:cNvSpPr>
          <p:nvPr>
            <p:ph type="ctrTitle"/>
          </p:nvPr>
        </p:nvSpPr>
        <p:spPr>
          <a:xfrm>
            <a:off x="335477" y="1414404"/>
            <a:ext cx="2524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rgbClr val="123D60"/>
                </a:solidFill>
              </a:rPr>
              <a:t>Unique and attractive </a:t>
            </a:r>
            <a:r>
              <a:rPr lang="fr-FR" dirty="0" err="1">
                <a:solidFill>
                  <a:srgbClr val="123D60"/>
                </a:solidFill>
              </a:rPr>
              <a:t>M</a:t>
            </a:r>
            <a:r>
              <a:rPr lang="fr-FR" dirty="0" err="1" smtClean="0">
                <a:solidFill>
                  <a:srgbClr val="123D60"/>
                </a:solidFill>
              </a:rPr>
              <a:t>atching</a:t>
            </a:r>
            <a:r>
              <a:rPr lang="fr-FR" dirty="0" smtClean="0">
                <a:solidFill>
                  <a:srgbClr val="123D60"/>
                </a:solidFill>
              </a:rPr>
              <a:t> data base</a:t>
            </a:r>
            <a:endParaRPr dirty="0">
              <a:solidFill>
                <a:srgbClr val="123D60"/>
              </a:solidFill>
            </a:endParaRPr>
          </a:p>
        </p:txBody>
      </p:sp>
      <p:sp>
        <p:nvSpPr>
          <p:cNvPr id="442" name="Google Shape;442;p18"/>
          <p:cNvSpPr txBox="1">
            <a:spLocks noGrp="1"/>
          </p:cNvSpPr>
          <p:nvPr>
            <p:ph type="ctrTitle" idx="2"/>
          </p:nvPr>
        </p:nvSpPr>
        <p:spPr>
          <a:xfrm>
            <a:off x="2859677" y="1414404"/>
            <a:ext cx="290884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123D60"/>
                </a:solidFill>
              </a:rPr>
              <a:t>Positive feedback from students</a:t>
            </a:r>
            <a:endParaRPr dirty="0">
              <a:solidFill>
                <a:srgbClr val="123D60"/>
              </a:solidFill>
            </a:endParaRPr>
          </a:p>
        </p:txBody>
      </p:sp>
      <p:sp>
        <p:nvSpPr>
          <p:cNvPr id="444" name="Google Shape;444;p18"/>
          <p:cNvSpPr txBox="1">
            <a:spLocks noGrp="1"/>
          </p:cNvSpPr>
          <p:nvPr>
            <p:ph type="ctrTitle" idx="4"/>
          </p:nvPr>
        </p:nvSpPr>
        <p:spPr>
          <a:xfrm>
            <a:off x="6151837" y="1414404"/>
            <a:ext cx="198715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123D60"/>
                </a:solidFill>
              </a:rPr>
              <a:t>Visibility of the project</a:t>
            </a:r>
            <a:endParaRPr dirty="0">
              <a:solidFill>
                <a:srgbClr val="123D60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26185B7-8F14-4388-8FEA-3A8BD17A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43" y="238722"/>
            <a:ext cx="1278491" cy="672748"/>
          </a:xfrm>
          <a:prstGeom prst="rect">
            <a:avLst/>
          </a:prstGeom>
        </p:spPr>
      </p:pic>
      <p:sp>
        <p:nvSpPr>
          <p:cNvPr id="24" name="Google Shape;439;p18"/>
          <p:cNvSpPr txBox="1">
            <a:spLocks/>
          </p:cNvSpPr>
          <p:nvPr/>
        </p:nvSpPr>
        <p:spPr>
          <a:xfrm>
            <a:off x="1393182" y="2614501"/>
            <a:ext cx="6054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fr-FR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</a:t>
            </a:r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future</a:t>
            </a:r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Google Shape;439;p18"/>
          <p:cNvSpPr txBox="1">
            <a:spLocks/>
          </p:cNvSpPr>
          <p:nvPr/>
        </p:nvSpPr>
        <p:spPr>
          <a:xfrm>
            <a:off x="796869" y="3560701"/>
            <a:ext cx="2915563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Some points that could be improved on the platform</a:t>
            </a:r>
            <a:endParaRPr lang="fr-FR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Google Shape;439;p18"/>
          <p:cNvSpPr txBox="1">
            <a:spLocks/>
          </p:cNvSpPr>
          <p:nvPr/>
        </p:nvSpPr>
        <p:spPr>
          <a:xfrm>
            <a:off x="4857801" y="3427774"/>
            <a:ext cx="2984543" cy="144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2800"/>
              <a:buFont typeface="Anton"/>
              <a:buNone/>
              <a:defRPr sz="2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D60"/>
              </a:buClr>
              <a:buSzPts val="1800"/>
              <a:buFont typeface="Anton"/>
              <a:buNone/>
              <a:defRPr sz="1800" b="0" i="0" u="none" strike="noStrike" cap="none">
                <a:solidFill>
                  <a:srgbClr val="123D6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Communicate more </a:t>
            </a:r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deadlines (particularly </a:t>
            </a:r>
            <a:r>
              <a:rPr lang="en-US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host organizations)</a:t>
            </a:r>
            <a:endParaRPr lang="fr-FR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8"/>
          <p:cNvSpPr/>
          <p:nvPr/>
        </p:nvSpPr>
        <p:spPr>
          <a:xfrm>
            <a:off x="0" y="4453689"/>
            <a:ext cx="9144000" cy="707886"/>
          </a:xfrm>
          <a:prstGeom prst="rect">
            <a:avLst/>
          </a:prstGeom>
          <a:solidFill>
            <a:srgbClr val="F46C6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43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23D6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5943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65" name="Google Shape;795;p26">
            <a:extLst>
              <a:ext uri="{FF2B5EF4-FFF2-40B4-BE49-F238E27FC236}">
                <a16:creationId xmlns:a16="http://schemas.microsoft.com/office/drawing/2014/main" id="{B9FAA118-B4B8-42C8-AD59-7A54FEE5C1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43043" y="1510201"/>
            <a:ext cx="4506537" cy="10434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Google Shape;796;p26">
            <a:extLst>
              <a:ext uri="{FF2B5EF4-FFF2-40B4-BE49-F238E27FC236}">
                <a16:creationId xmlns:a16="http://schemas.microsoft.com/office/drawing/2014/main" id="{3FAE5AC0-0E3D-4E0E-8126-FB62438E54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03882" y="2673436"/>
            <a:ext cx="3739200" cy="854624"/>
          </a:xfrm>
          <a:prstGeom prst="rect">
            <a:avLst/>
          </a:prstGeom>
        </p:spPr>
        <p:txBody>
          <a:bodyPr spcFirstLastPara="1" wrap="square" lIns="91425" tIns="91425" rIns="91425" bIns="900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eu4eufrance@univ-lille.fr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+33 0362268209</a:t>
            </a: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https://www.eu4eufrance.eu/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26185B7-8F14-4388-8FEA-3A8BD17A0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343" y="238722"/>
            <a:ext cx="1278491" cy="672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5304" y="445368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lvl="0" indent="-203200">
              <a:spcBef>
                <a:spcPts val="300"/>
              </a:spcBef>
              <a:buSzPts val="1200"/>
              <a:buFont typeface="Roboto Slab Light"/>
              <a:buChar char="◂"/>
            </a:pPr>
            <a:r>
              <a:rPr lang="fr-FR" sz="800" dirty="0"/>
              <a:t>Modèle de présentation  </a:t>
            </a:r>
            <a:r>
              <a:rPr lang="fr-FR" sz="800" dirty="0" err="1">
                <a:highlight>
                  <a:srgbClr val="F46C68"/>
                </a:highlight>
                <a:uFill>
                  <a:noFill/>
                </a:uFill>
                <a:hlinkClick r:id="rId6"/>
              </a:rPr>
              <a:t>Slidesgo</a:t>
            </a:r>
            <a:endParaRPr lang="fr-FR" sz="800" dirty="0">
              <a:highlight>
                <a:srgbClr val="F46C68"/>
              </a:highlight>
            </a:endParaRPr>
          </a:p>
          <a:p>
            <a:pPr marL="241300" lvl="0" indent="-203200">
              <a:buSzPts val="1200"/>
              <a:buFont typeface="Roboto Slab Light"/>
              <a:buChar char="◂"/>
            </a:pPr>
            <a:r>
              <a:rPr lang="fr-FR" sz="800" dirty="0"/>
              <a:t>Icônes par </a:t>
            </a:r>
            <a:r>
              <a:rPr lang="fr-FR" sz="800" dirty="0" err="1">
                <a:highlight>
                  <a:srgbClr val="F46C68"/>
                </a:highlight>
                <a:uFill>
                  <a:noFill/>
                </a:uFill>
                <a:hlinkClick r:id="rId7"/>
              </a:rPr>
              <a:t>Flaticon</a:t>
            </a:r>
            <a:endParaRPr lang="fr-FR" sz="800" dirty="0">
              <a:highlight>
                <a:srgbClr val="F46C68"/>
              </a:highlight>
            </a:endParaRPr>
          </a:p>
          <a:p>
            <a:pPr marL="241300" lvl="0" indent="-203200">
              <a:buSzPts val="1200"/>
              <a:buFont typeface="Roboto Slab Light"/>
              <a:buChar char="◂"/>
            </a:pPr>
            <a:r>
              <a:rPr lang="fr-FR" sz="800" dirty="0"/>
              <a:t>Infographies par </a:t>
            </a:r>
            <a:r>
              <a:rPr lang="fr-FR" sz="800" dirty="0" err="1">
                <a:highlight>
                  <a:srgbClr val="F46C68"/>
                </a:highlight>
                <a:uFill>
                  <a:noFill/>
                </a:uFill>
                <a:hlinkClick r:id="rId8"/>
              </a:rPr>
              <a:t>Freepik</a:t>
            </a:r>
            <a:endParaRPr lang="fr-FR" sz="800" dirty="0">
              <a:highlight>
                <a:srgbClr val="F46C68"/>
              </a:highlight>
            </a:endParaRPr>
          </a:p>
          <a:p>
            <a:pPr marL="241300" lvl="0" indent="-203200">
              <a:buSzPts val="1200"/>
              <a:buFont typeface="Roboto Slab Light"/>
              <a:buChar char="◂"/>
            </a:pPr>
            <a:r>
              <a:rPr lang="fr-FR" sz="800" dirty="0"/>
              <a:t>Images créés par </a:t>
            </a:r>
            <a:r>
              <a:rPr lang="fr-FR" sz="800" dirty="0" err="1">
                <a:highlight>
                  <a:srgbClr val="F46C68"/>
                </a:highlight>
              </a:rPr>
              <a:t>Freepik</a:t>
            </a:r>
            <a:r>
              <a:rPr lang="fr-FR" sz="800" dirty="0">
                <a:highlight>
                  <a:srgbClr val="B7B7B7"/>
                </a:highlight>
              </a:rPr>
              <a:t> </a:t>
            </a:r>
            <a:endParaRPr lang="fr-FR" sz="800" dirty="0"/>
          </a:p>
          <a:p>
            <a:pPr marL="241300" lvl="0" indent="-203200">
              <a:buSzPts val="1200"/>
              <a:buFont typeface="Roboto Slab Light"/>
              <a:buChar char="◂"/>
            </a:pPr>
            <a:r>
              <a:rPr lang="fr-FR" sz="800" dirty="0"/>
              <a:t>Diapositive d'introduction à l'auteur photo créée par </a:t>
            </a:r>
            <a:r>
              <a:rPr lang="fr-FR" sz="800" dirty="0" err="1">
                <a:highlight>
                  <a:srgbClr val="F46C68"/>
                </a:highlight>
              </a:rPr>
              <a:t>Freepik</a:t>
            </a:r>
            <a:r>
              <a:rPr lang="fr-FR" sz="800" dirty="0">
                <a:highlight>
                  <a:srgbClr val="B7B7B7"/>
                </a:highlight>
              </a:rPr>
              <a:t> 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rell Consul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449</Words>
  <Application>Microsoft Office PowerPoint</Application>
  <PresentationFormat>Affichage à l'écran (16:9)</PresentationFormat>
  <Paragraphs>73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Anton</vt:lpstr>
      <vt:lpstr>Arial</vt:lpstr>
      <vt:lpstr>Barlow Semi Condensed</vt:lpstr>
      <vt:lpstr>Barlow Semi Condensed Light</vt:lpstr>
      <vt:lpstr>Fira Sans Extra Condensed Medium</vt:lpstr>
      <vt:lpstr>Roboto Slab Light</vt:lpstr>
      <vt:lpstr>Verdana</vt:lpstr>
      <vt:lpstr>Wingdings</vt:lpstr>
      <vt:lpstr>Norrell Consulting by Slidesgo</vt:lpstr>
      <vt:lpstr>EU4EU FRANCE </vt:lpstr>
      <vt:lpstr>Consortium EU4EU France</vt:lpstr>
      <vt:lpstr>520 €</vt:lpstr>
      <vt:lpstr>EU4EU France</vt:lpstr>
      <vt:lpstr>EU4EU France</vt:lpstr>
      <vt:lpstr>Website EU4EU France www.eu4eufrance.eu</vt:lpstr>
      <vt:lpstr>Strengths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EU4EU FRANCE</dc:title>
  <dc:creator>Mathilde Modaine</dc:creator>
  <cp:lastModifiedBy>Capucine Delobelle</cp:lastModifiedBy>
  <cp:revision>361</cp:revision>
  <dcterms:modified xsi:type="dcterms:W3CDTF">2023-06-05T22:02:08Z</dcterms:modified>
</cp:coreProperties>
</file>