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82550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0" b="1" i="0" u="none" strike="noStrike" cap="all" spc="0" normalizeH="0" baseline="0">
        <a:ln>
          <a:noFill/>
        </a:ln>
        <a:solidFill>
          <a:srgbClr val="EFF1F3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0"/>
    <p:restoredTop sz="94733"/>
  </p:normalViewPr>
  <p:slideViewPr>
    <p:cSldViewPr snapToGrid="0" snapToObjects="1" showGuides="1">
      <p:cViewPr varScale="1">
        <p:scale>
          <a:sx n="53" d="100"/>
          <a:sy n="53" d="100"/>
        </p:scale>
        <p:origin x="224" y="34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9" name="Shape 12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SE"/>
          <p:cNvSpPr txBox="1">
            <a:spLocks noGrp="1"/>
          </p:cNvSpPr>
          <p:nvPr>
            <p:ph type="body" idx="21"/>
          </p:nvPr>
        </p:nvSpPr>
        <p:spPr>
          <a:xfrm>
            <a:off x="0" y="4063999"/>
            <a:ext cx="24384000" cy="558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6000" b="1" cap="all">
                <a:solidFill>
                  <a:srgbClr val="FAD902"/>
                </a:solidFill>
              </a:defRPr>
            </a:lvl1pPr>
          </a:lstStyle>
          <a:p>
            <a:r>
              <a:t>RISE</a:t>
            </a:r>
          </a:p>
        </p:txBody>
      </p:sp>
      <p:sp>
        <p:nvSpPr>
          <p:cNvPr id="12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MAKING IT happen"/>
          <p:cNvSpPr txBox="1">
            <a:spLocks noGrp="1"/>
          </p:cNvSpPr>
          <p:nvPr>
            <p:ph type="body" sz="half" idx="21"/>
          </p:nvPr>
        </p:nvSpPr>
        <p:spPr>
          <a:xfrm>
            <a:off x="3153742" y="3789679"/>
            <a:ext cx="18076516" cy="6136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MAKING IT happen</a:t>
            </a:r>
          </a:p>
        </p:txBody>
      </p:sp>
      <p:sp>
        <p:nvSpPr>
          <p:cNvPr id="93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9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Lef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Immagine"/>
          <p:cNvSpPr>
            <a:spLocks noGrp="1"/>
          </p:cNvSpPr>
          <p:nvPr>
            <p:ph type="pic" sz="half" idx="21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1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FAD902"/>
                </a:solidFill>
              </a:defRPr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4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Lef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Immagine"/>
          <p:cNvSpPr>
            <a:spLocks noGrp="1"/>
          </p:cNvSpPr>
          <p:nvPr>
            <p:ph type="pic" sz="half" idx="21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0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/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5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Lef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Immagine"/>
          <p:cNvSpPr>
            <a:spLocks noGrp="1"/>
          </p:cNvSpPr>
          <p:nvPr>
            <p:ph type="pic" sz="half" idx="21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9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424242"/>
                </a:solidFill>
              </a:defRPr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6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Lef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Immagine"/>
          <p:cNvSpPr>
            <a:spLocks noGrp="1"/>
          </p:cNvSpPr>
          <p:nvPr>
            <p:ph type="pic" sz="half" idx="21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68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EFF1F3"/>
                </a:solidFill>
              </a:defRPr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6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Righ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Immagine"/>
          <p:cNvSpPr>
            <a:spLocks noGrp="1"/>
          </p:cNvSpPr>
          <p:nvPr>
            <p:ph type="pic" sz="half" idx="21"/>
          </p:nvPr>
        </p:nvSpPr>
        <p:spPr>
          <a:xfrm>
            <a:off x="137047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77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FAD902"/>
                </a:solidFill>
              </a:defRPr>
            </a:lvl1pPr>
          </a:lstStyle>
          <a:p>
            <a:r>
              <a:t>Pack my box with five dozen liquor</a:t>
            </a:r>
          </a:p>
        </p:txBody>
      </p:sp>
      <p:sp>
        <p:nvSpPr>
          <p:cNvPr id="107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Righ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Immagine"/>
          <p:cNvSpPr>
            <a:spLocks noGrp="1"/>
          </p:cNvSpPr>
          <p:nvPr>
            <p:ph type="pic" sz="half" idx="21"/>
          </p:nvPr>
        </p:nvSpPr>
        <p:spPr>
          <a:xfrm>
            <a:off x="137047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6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/>
            </a:lvl1pPr>
          </a:lstStyle>
          <a:p>
            <a:r>
              <a:t>Pack my box with five dozen liquor</a:t>
            </a:r>
          </a:p>
        </p:txBody>
      </p:sp>
      <p:sp>
        <p:nvSpPr>
          <p:cNvPr id="108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Righ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Immagine"/>
          <p:cNvSpPr>
            <a:spLocks noGrp="1"/>
          </p:cNvSpPr>
          <p:nvPr>
            <p:ph type="pic" sz="half" idx="21"/>
          </p:nvPr>
        </p:nvSpPr>
        <p:spPr>
          <a:xfrm>
            <a:off x="137047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5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424242"/>
                </a:solidFill>
              </a:defRPr>
            </a:lvl1pPr>
          </a:lstStyle>
          <a:p>
            <a:r>
              <a:t>Pack my box with five dozen liquor</a:t>
            </a:r>
          </a:p>
        </p:txBody>
      </p:sp>
      <p:sp>
        <p:nvSpPr>
          <p:cNvPr id="109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quare-Righ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Immagine"/>
          <p:cNvSpPr>
            <a:spLocks noGrp="1"/>
          </p:cNvSpPr>
          <p:nvPr>
            <p:ph type="pic" sz="half" idx="21"/>
          </p:nvPr>
        </p:nvSpPr>
        <p:spPr>
          <a:xfrm>
            <a:off x="137047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04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EFF1F3"/>
                </a:solidFill>
              </a:defRPr>
            </a:lvl1pPr>
          </a:lstStyle>
          <a:p>
            <a:r>
              <a:t>Pack my box with five dozen liquor</a:t>
            </a:r>
          </a:p>
        </p:txBody>
      </p:sp>
      <p:sp>
        <p:nvSpPr>
          <p:cNvPr id="110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Righ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Immagine"/>
          <p:cNvSpPr>
            <a:spLocks noGrp="1"/>
          </p:cNvSpPr>
          <p:nvPr>
            <p:ph type="pic" sz="half" idx="21"/>
          </p:nvPr>
        </p:nvSpPr>
        <p:spPr>
          <a:xfrm>
            <a:off x="136920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3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780" y="4310"/>
                </a:moveTo>
                <a:cubicBezTo>
                  <a:pt x="16714" y="4310"/>
                  <a:pt x="17648" y="4943"/>
                  <a:pt x="18361" y="6211"/>
                </a:cubicBezTo>
                <a:cubicBezTo>
                  <a:pt x="19786" y="8745"/>
                  <a:pt x="19786" y="12855"/>
                  <a:pt x="18361" y="15389"/>
                </a:cubicBezTo>
                <a:cubicBezTo>
                  <a:pt x="16935" y="17924"/>
                  <a:pt x="14624" y="17924"/>
                  <a:pt x="13198" y="15389"/>
                </a:cubicBezTo>
                <a:cubicBezTo>
                  <a:pt x="11772" y="12855"/>
                  <a:pt x="11772" y="8745"/>
                  <a:pt x="13198" y="6211"/>
                </a:cubicBezTo>
                <a:cubicBezTo>
                  <a:pt x="13911" y="4943"/>
                  <a:pt x="14845" y="4310"/>
                  <a:pt x="15780" y="4310"/>
                </a:cubicBezTo>
                <a:close/>
              </a:path>
            </a:pathLst>
          </a:custGeom>
          <a:solidFill>
            <a:srgbClr val="222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4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FAD902"/>
                </a:solidFill>
              </a:defRPr>
            </a:lvl1pPr>
          </a:lstStyle>
          <a:p>
            <a:r>
              <a:t>Pack my box with five dozen liquor</a:t>
            </a:r>
          </a:p>
        </p:txBody>
      </p:sp>
      <p:sp>
        <p:nvSpPr>
          <p:cNvPr id="111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Righ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Immagine"/>
          <p:cNvSpPr>
            <a:spLocks noGrp="1"/>
          </p:cNvSpPr>
          <p:nvPr>
            <p:ph type="pic" sz="half" idx="21"/>
          </p:nvPr>
        </p:nvSpPr>
        <p:spPr>
          <a:xfrm>
            <a:off x="136920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3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780" y="4310"/>
                </a:moveTo>
                <a:cubicBezTo>
                  <a:pt x="16714" y="4310"/>
                  <a:pt x="17648" y="4943"/>
                  <a:pt x="18361" y="6211"/>
                </a:cubicBezTo>
                <a:cubicBezTo>
                  <a:pt x="19786" y="8745"/>
                  <a:pt x="19786" y="12855"/>
                  <a:pt x="18361" y="15389"/>
                </a:cubicBezTo>
                <a:cubicBezTo>
                  <a:pt x="16935" y="17924"/>
                  <a:pt x="14624" y="17924"/>
                  <a:pt x="13198" y="15389"/>
                </a:cubicBezTo>
                <a:cubicBezTo>
                  <a:pt x="11772" y="12855"/>
                  <a:pt x="11772" y="8745"/>
                  <a:pt x="13198" y="6211"/>
                </a:cubicBezTo>
                <a:cubicBezTo>
                  <a:pt x="13911" y="4943"/>
                  <a:pt x="14845" y="4310"/>
                  <a:pt x="15780" y="4310"/>
                </a:cubicBez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4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/>
            </a:lvl1pPr>
          </a:lstStyle>
          <a:p>
            <a:r>
              <a:t>Pack my box with five dozen liquor</a:t>
            </a:r>
          </a:p>
        </p:txBody>
      </p:sp>
      <p:sp>
        <p:nvSpPr>
          <p:cNvPr id="112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enter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bove the high wire six quaking pachyderms kept the climax of the extravaganza in a state"/>
          <p:cNvSpPr txBox="1">
            <a:spLocks noGrp="1"/>
          </p:cNvSpPr>
          <p:nvPr>
            <p:ph type="body" sz="quarter" idx="21"/>
          </p:nvPr>
        </p:nvSpPr>
        <p:spPr>
          <a:xfrm>
            <a:off x="3240682" y="5831035"/>
            <a:ext cx="17902635" cy="3566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9000"/>
            </a:pPr>
            <a:r>
              <a:t>Above the high wire six quaking pachyderms kept the climax of the </a:t>
            </a:r>
            <a:r>
              <a:rPr>
                <a:solidFill>
                  <a:srgbClr val="EFF1F3"/>
                </a:solidFill>
              </a:rPr>
              <a:t>extravaganza</a:t>
            </a:r>
            <a:r>
              <a:t> in a state</a:t>
            </a:r>
          </a:p>
        </p:txBody>
      </p:sp>
      <p:sp>
        <p:nvSpPr>
          <p:cNvPr id="102" name="MARKET"/>
          <p:cNvSpPr txBox="1">
            <a:spLocks noGrp="1"/>
          </p:cNvSpPr>
          <p:nvPr>
            <p:ph type="body" sz="half" idx="22"/>
          </p:nvPr>
        </p:nvSpPr>
        <p:spPr>
          <a:xfrm>
            <a:off x="1232917" y="2230924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MARKET</a:t>
            </a:r>
          </a:p>
        </p:txBody>
      </p:sp>
      <p:sp>
        <p:nvSpPr>
          <p:cNvPr id="103" name="RISE KEYNOTE PRESENTATION TEMPLATE"/>
          <p:cNvSpPr txBox="1">
            <a:spLocks noGrp="1"/>
          </p:cNvSpPr>
          <p:nvPr>
            <p:ph type="body" sz="quarter" idx="23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10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Righ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Immagine"/>
          <p:cNvSpPr>
            <a:spLocks noGrp="1"/>
          </p:cNvSpPr>
          <p:nvPr>
            <p:ph type="pic" sz="half" idx="21"/>
          </p:nvPr>
        </p:nvSpPr>
        <p:spPr>
          <a:xfrm>
            <a:off x="136920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3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780" y="4310"/>
                </a:moveTo>
                <a:cubicBezTo>
                  <a:pt x="16714" y="4310"/>
                  <a:pt x="17648" y="4943"/>
                  <a:pt x="18361" y="6211"/>
                </a:cubicBezTo>
                <a:cubicBezTo>
                  <a:pt x="19786" y="8745"/>
                  <a:pt x="19786" y="12855"/>
                  <a:pt x="18361" y="15389"/>
                </a:cubicBezTo>
                <a:cubicBezTo>
                  <a:pt x="16935" y="17924"/>
                  <a:pt x="14624" y="17924"/>
                  <a:pt x="13198" y="15389"/>
                </a:cubicBezTo>
                <a:cubicBezTo>
                  <a:pt x="11772" y="12855"/>
                  <a:pt x="11772" y="8745"/>
                  <a:pt x="13198" y="6211"/>
                </a:cubicBezTo>
                <a:cubicBezTo>
                  <a:pt x="13911" y="4943"/>
                  <a:pt x="14845" y="4310"/>
                  <a:pt x="15780" y="4310"/>
                </a:cubicBezTo>
                <a:close/>
              </a:path>
            </a:pathLst>
          </a:custGeom>
          <a:solidFill>
            <a:srgbClr val="EFF1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4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424242"/>
                </a:solidFill>
              </a:defRPr>
            </a:lvl1pPr>
          </a:lstStyle>
          <a:p>
            <a:r>
              <a:t>Pack my box with five dozen liquor</a:t>
            </a:r>
          </a:p>
        </p:txBody>
      </p:sp>
      <p:sp>
        <p:nvSpPr>
          <p:cNvPr id="11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Righ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Immagine"/>
          <p:cNvSpPr>
            <a:spLocks noGrp="1"/>
          </p:cNvSpPr>
          <p:nvPr>
            <p:ph type="pic" sz="half" idx="21"/>
          </p:nvPr>
        </p:nvSpPr>
        <p:spPr>
          <a:xfrm>
            <a:off x="136920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3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5780" y="4310"/>
                </a:moveTo>
                <a:cubicBezTo>
                  <a:pt x="16714" y="4310"/>
                  <a:pt x="17648" y="4943"/>
                  <a:pt x="18361" y="6211"/>
                </a:cubicBezTo>
                <a:cubicBezTo>
                  <a:pt x="19786" y="8745"/>
                  <a:pt x="19786" y="12855"/>
                  <a:pt x="18361" y="15389"/>
                </a:cubicBezTo>
                <a:cubicBezTo>
                  <a:pt x="16935" y="17924"/>
                  <a:pt x="14624" y="17924"/>
                  <a:pt x="13198" y="15389"/>
                </a:cubicBezTo>
                <a:cubicBezTo>
                  <a:pt x="11772" y="12855"/>
                  <a:pt x="11772" y="8745"/>
                  <a:pt x="13198" y="6211"/>
                </a:cubicBezTo>
                <a:cubicBezTo>
                  <a:pt x="13911" y="4943"/>
                  <a:pt x="14845" y="4310"/>
                  <a:pt x="15780" y="4310"/>
                </a:cubicBezTo>
                <a:close/>
              </a:path>
            </a:pathLst>
          </a:cu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4" name="Pack my box with five dozen liquor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EFF1F3"/>
                </a:solidFill>
              </a:defRPr>
            </a:lvl1pPr>
          </a:lstStyle>
          <a:p>
            <a:r>
              <a:t>Pack my box with five dozen liquor</a:t>
            </a:r>
          </a:p>
        </p:txBody>
      </p:sp>
      <p:sp>
        <p:nvSpPr>
          <p:cNvPr id="11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xagon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Immagine"/>
          <p:cNvSpPr>
            <a:spLocks noGrp="1"/>
          </p:cNvSpPr>
          <p:nvPr>
            <p:ph type="pic" sz="half" idx="21"/>
          </p:nvPr>
        </p:nvSpPr>
        <p:spPr>
          <a:xfrm>
            <a:off x="8077200" y="2108200"/>
            <a:ext cx="8229600" cy="949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3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800" y="3345"/>
                </a:moveTo>
                <a:lnTo>
                  <a:pt x="14432" y="7072"/>
                </a:lnTo>
                <a:lnTo>
                  <a:pt x="14432" y="14528"/>
                </a:lnTo>
                <a:lnTo>
                  <a:pt x="10800" y="18255"/>
                </a:lnTo>
                <a:lnTo>
                  <a:pt x="7168" y="14528"/>
                </a:lnTo>
                <a:lnTo>
                  <a:pt x="7168" y="7072"/>
                </a:lnTo>
                <a:lnTo>
                  <a:pt x="10800" y="3345"/>
                </a:lnTo>
                <a:close/>
              </a:path>
            </a:pathLst>
          </a:custGeom>
          <a:solidFill>
            <a:srgbClr val="222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4" name="Left Side…"/>
          <p:cNvSpPr txBox="1"/>
          <p:nvPr/>
        </p:nvSpPr>
        <p:spPr>
          <a:xfrm>
            <a:off x="1968500" y="5016500"/>
            <a:ext cx="4933802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821531">
              <a:defRPr sz="4800" b="0" cap="none">
                <a:solidFill>
                  <a:srgbClr val="FAD902"/>
                </a:solidFill>
              </a:defRPr>
            </a:pPr>
            <a:r>
              <a:t>Left Side</a:t>
            </a:r>
          </a:p>
          <a:p>
            <a:pPr defTabSz="821531">
              <a:defRPr sz="4800" b="0" cap="none">
                <a:solidFill>
                  <a:srgbClr val="FFFFFF"/>
                </a:solidFill>
              </a:defRPr>
            </a:pPr>
            <a:r>
              <a:t>Six big juicy steaks sizzled in a pan as five workmen left the quarry</a:t>
            </a:r>
          </a:p>
        </p:txBody>
      </p:sp>
      <p:sp>
        <p:nvSpPr>
          <p:cNvPr id="1155" name="Right Side…"/>
          <p:cNvSpPr txBox="1"/>
          <p:nvPr/>
        </p:nvSpPr>
        <p:spPr>
          <a:xfrm>
            <a:off x="17462500" y="5311140"/>
            <a:ext cx="4933802" cy="309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821531">
              <a:defRPr sz="4800" b="0" cap="none">
                <a:solidFill>
                  <a:srgbClr val="FAD902"/>
                </a:solidFill>
              </a:defRPr>
            </a:pPr>
            <a:r>
              <a:t>Right Side</a:t>
            </a:r>
          </a:p>
          <a:p>
            <a:pPr defTabSz="821531">
              <a:defRPr sz="4800" b="0" cap="none">
                <a:solidFill>
                  <a:srgbClr val="FFFFFF"/>
                </a:solidFill>
              </a:defRPr>
            </a:pPr>
            <a:r>
              <a:t>Jaded zombies acted quaintly but kept driving their oxen forward.</a:t>
            </a:r>
          </a:p>
        </p:txBody>
      </p:sp>
      <p:sp>
        <p:nvSpPr>
          <p:cNvPr id="115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xagon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Immagine"/>
          <p:cNvSpPr>
            <a:spLocks noGrp="1"/>
          </p:cNvSpPr>
          <p:nvPr>
            <p:ph type="pic" sz="half" idx="21"/>
          </p:nvPr>
        </p:nvSpPr>
        <p:spPr>
          <a:xfrm>
            <a:off x="8077200" y="2108200"/>
            <a:ext cx="8229600" cy="949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4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800" y="3345"/>
                </a:moveTo>
                <a:lnTo>
                  <a:pt x="14432" y="7072"/>
                </a:lnTo>
                <a:lnTo>
                  <a:pt x="14432" y="14528"/>
                </a:lnTo>
                <a:lnTo>
                  <a:pt x="10800" y="18255"/>
                </a:lnTo>
                <a:lnTo>
                  <a:pt x="7168" y="14528"/>
                </a:lnTo>
                <a:lnTo>
                  <a:pt x="7168" y="7072"/>
                </a:lnTo>
                <a:lnTo>
                  <a:pt x="10800" y="3345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5" name="Left Side…"/>
          <p:cNvSpPr txBox="1">
            <a:spLocks noGrp="1"/>
          </p:cNvSpPr>
          <p:nvPr>
            <p:ph type="body" sz="quarter" idx="22"/>
          </p:nvPr>
        </p:nvSpPr>
        <p:spPr>
          <a:xfrm>
            <a:off x="1968500" y="5016500"/>
            <a:ext cx="4933802" cy="36830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t>Left Side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Six big juicy steaks sizzled in a pan as five workmen left the quarry</a:t>
            </a:r>
          </a:p>
        </p:txBody>
      </p:sp>
      <p:sp>
        <p:nvSpPr>
          <p:cNvPr id="1166" name="Right Side…"/>
          <p:cNvSpPr txBox="1">
            <a:spLocks noGrp="1"/>
          </p:cNvSpPr>
          <p:nvPr>
            <p:ph type="body" sz="quarter" idx="23"/>
          </p:nvPr>
        </p:nvSpPr>
        <p:spPr>
          <a:xfrm>
            <a:off x="17462500" y="5311140"/>
            <a:ext cx="4933802" cy="309372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t>Right Side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Jaded zombies acted quaintly but kept driving their oxen forward.</a:t>
            </a:r>
          </a:p>
        </p:txBody>
      </p:sp>
      <p:sp>
        <p:nvSpPr>
          <p:cNvPr id="116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xagon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Immagine"/>
          <p:cNvSpPr>
            <a:spLocks noGrp="1"/>
          </p:cNvSpPr>
          <p:nvPr>
            <p:ph type="pic" sz="half" idx="21"/>
          </p:nvPr>
        </p:nvSpPr>
        <p:spPr>
          <a:xfrm>
            <a:off x="8077200" y="2108200"/>
            <a:ext cx="8229600" cy="949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5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800" y="3345"/>
                </a:moveTo>
                <a:lnTo>
                  <a:pt x="14432" y="7072"/>
                </a:lnTo>
                <a:lnTo>
                  <a:pt x="14432" y="14528"/>
                </a:lnTo>
                <a:lnTo>
                  <a:pt x="10800" y="18255"/>
                </a:lnTo>
                <a:lnTo>
                  <a:pt x="7168" y="14528"/>
                </a:lnTo>
                <a:lnTo>
                  <a:pt x="7168" y="7072"/>
                </a:lnTo>
                <a:lnTo>
                  <a:pt x="10800" y="3345"/>
                </a:lnTo>
                <a:close/>
              </a:path>
            </a:pathLst>
          </a:cu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6" name="Left Side…"/>
          <p:cNvSpPr txBox="1">
            <a:spLocks noGrp="1"/>
          </p:cNvSpPr>
          <p:nvPr>
            <p:ph type="body" sz="quarter" idx="22"/>
          </p:nvPr>
        </p:nvSpPr>
        <p:spPr>
          <a:xfrm>
            <a:off x="1968500" y="5016500"/>
            <a:ext cx="4933802" cy="36830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t>Left Side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Six big juicy steaks sizzled in a pan as five workmen left the quarry</a:t>
            </a:r>
          </a:p>
        </p:txBody>
      </p:sp>
      <p:sp>
        <p:nvSpPr>
          <p:cNvPr id="1177" name="Right Side…"/>
          <p:cNvSpPr txBox="1">
            <a:spLocks noGrp="1"/>
          </p:cNvSpPr>
          <p:nvPr>
            <p:ph type="body" sz="quarter" idx="23"/>
          </p:nvPr>
        </p:nvSpPr>
        <p:spPr>
          <a:xfrm>
            <a:off x="17462500" y="5311140"/>
            <a:ext cx="4933802" cy="309372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t>Right Side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Jaded zombies acted quaintly but kept driving their oxen forward.</a:t>
            </a:r>
          </a:p>
        </p:txBody>
      </p:sp>
      <p:sp>
        <p:nvSpPr>
          <p:cNvPr id="117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_Banana">
    <p:bg>
      <p:bgPr>
        <a:solidFill>
          <a:srgbClr val="FADA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enter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Above the high wire six quaking pachyderms kept the climax of the extravaganza in a state"/>
          <p:cNvSpPr txBox="1"/>
          <p:nvPr/>
        </p:nvSpPr>
        <p:spPr>
          <a:xfrm>
            <a:off x="3240682" y="5831035"/>
            <a:ext cx="17902635" cy="356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9000" b="0" cap="none">
                <a:solidFill>
                  <a:srgbClr val="FFFFFF"/>
                </a:solidFill>
              </a:defRPr>
            </a:pPr>
            <a:r>
              <a:t>Above the high wire six quaking pachyderms kept the climax of the </a:t>
            </a:r>
            <a:r>
              <a:rPr>
                <a:solidFill>
                  <a:srgbClr val="EFF1F3"/>
                </a:solidFill>
              </a:rPr>
              <a:t>extravaganza</a:t>
            </a:r>
            <a:r>
              <a:t> in a state</a:t>
            </a:r>
          </a:p>
        </p:txBody>
      </p:sp>
      <p:sp>
        <p:nvSpPr>
          <p:cNvPr id="112" name="BENEFIT"/>
          <p:cNvSpPr txBox="1">
            <a:spLocks noGrp="1"/>
          </p:cNvSpPr>
          <p:nvPr>
            <p:ph type="body" sz="half" idx="21"/>
          </p:nvPr>
        </p:nvSpPr>
        <p:spPr>
          <a:xfrm>
            <a:off x="1232917" y="2230924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BENEFIT</a:t>
            </a:r>
          </a:p>
        </p:txBody>
      </p:sp>
      <p:sp>
        <p:nvSpPr>
          <p:cNvPr id="113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11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Titolo Test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2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>
                <a:solidFill>
                  <a:srgbClr val="000000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2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enter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bove the high wire six quaking pachyderms kept the climax of the extravaganza in a state"/>
          <p:cNvSpPr txBox="1"/>
          <p:nvPr/>
        </p:nvSpPr>
        <p:spPr>
          <a:xfrm>
            <a:off x="3240682" y="5831035"/>
            <a:ext cx="17902635" cy="356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9000" b="0" cap="none">
                <a:solidFill>
                  <a:srgbClr val="FFFFFF"/>
                </a:solidFill>
              </a:defRPr>
            </a:pPr>
            <a:r>
              <a:t>Above the high wire six quaking pachyderms kept the climax of the </a:t>
            </a:r>
            <a:r>
              <a:rPr>
                <a:solidFill>
                  <a:srgbClr val="EFF1F3"/>
                </a:solidFill>
              </a:rPr>
              <a:t>extravaganza</a:t>
            </a:r>
            <a:r>
              <a:t> in a state</a:t>
            </a:r>
          </a:p>
        </p:txBody>
      </p:sp>
      <p:sp>
        <p:nvSpPr>
          <p:cNvPr id="122" name="UPLIFT"/>
          <p:cNvSpPr txBox="1">
            <a:spLocks noGrp="1"/>
          </p:cNvSpPr>
          <p:nvPr>
            <p:ph type="body" sz="half" idx="21"/>
          </p:nvPr>
        </p:nvSpPr>
        <p:spPr>
          <a:xfrm>
            <a:off x="1232917" y="2230924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UPLIFT</a:t>
            </a:r>
          </a:p>
        </p:txBody>
      </p:sp>
      <p:sp>
        <p:nvSpPr>
          <p:cNvPr id="123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12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enter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bove the high wire six quaking pachyderms kept the climax of the extravaganza in a state"/>
          <p:cNvSpPr txBox="1"/>
          <p:nvPr/>
        </p:nvSpPr>
        <p:spPr>
          <a:xfrm>
            <a:off x="3240682" y="5831035"/>
            <a:ext cx="17902635" cy="356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0" b="0" cap="none">
                <a:solidFill>
                  <a:srgbClr val="424242"/>
                </a:solidFill>
              </a:defRPr>
            </a:lvl1pPr>
          </a:lstStyle>
          <a:p>
            <a:r>
              <a:t>Above the high wire six quaking pachyderms kept the climax of the extravaganza in a state</a:t>
            </a:r>
          </a:p>
        </p:txBody>
      </p:sp>
      <p:sp>
        <p:nvSpPr>
          <p:cNvPr id="132" name="REWARD"/>
          <p:cNvSpPr txBox="1"/>
          <p:nvPr/>
        </p:nvSpPr>
        <p:spPr>
          <a:xfrm>
            <a:off x="1232917" y="2230924"/>
            <a:ext cx="21918165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1100">
                <a:solidFill>
                  <a:srgbClr val="424242"/>
                </a:solidFill>
              </a:defRPr>
            </a:lvl1pPr>
          </a:lstStyle>
          <a:p>
            <a:r>
              <a:t>REWARD</a:t>
            </a:r>
          </a:p>
        </p:txBody>
      </p:sp>
      <p:sp>
        <p:nvSpPr>
          <p:cNvPr id="133" name="RISE KEYNOTE PRESENTATION TEMPLATE"/>
          <p:cNvSpPr txBox="1">
            <a:spLocks noGrp="1"/>
          </p:cNvSpPr>
          <p:nvPr>
            <p:ph type="body" sz="quarter" idx="21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13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-0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-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mmagine"/>
          <p:cNvSpPr>
            <a:spLocks noGrp="1"/>
          </p:cNvSpPr>
          <p:nvPr>
            <p:ph type="pic" idx="21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0" name="Immagine"/>
          <p:cNvSpPr>
            <a:spLocks noGrp="1"/>
          </p:cNvSpPr>
          <p:nvPr>
            <p:ph type="pic" idx="22"/>
          </p:nvPr>
        </p:nvSpPr>
        <p:spPr>
          <a:xfrm>
            <a:off x="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1" name="Rettangolo"/>
          <p:cNvSpPr/>
          <p:nvPr/>
        </p:nvSpPr>
        <p:spPr>
          <a:xfrm flipH="1">
            <a:off x="12065000" y="0"/>
            <a:ext cx="25400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5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-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mmagine"/>
          <p:cNvSpPr>
            <a:spLocks noGrp="1"/>
          </p:cNvSpPr>
          <p:nvPr>
            <p:ph type="pic" sz="half" idx="21"/>
          </p:nvPr>
        </p:nvSpPr>
        <p:spPr>
          <a:xfrm>
            <a:off x="-2803" y="6858000"/>
            <a:ext cx="12192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0" name="Immagine"/>
          <p:cNvSpPr>
            <a:spLocks noGrp="1"/>
          </p:cNvSpPr>
          <p:nvPr>
            <p:ph type="pic" sz="half" idx="22"/>
          </p:nvPr>
        </p:nvSpPr>
        <p:spPr>
          <a:xfrm>
            <a:off x="-2803" y="0"/>
            <a:ext cx="12192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1" name="Immagine"/>
          <p:cNvSpPr>
            <a:spLocks noGrp="1"/>
          </p:cNvSpPr>
          <p:nvPr>
            <p:ph type="pic" sz="half" idx="23"/>
          </p:nvPr>
        </p:nvSpPr>
        <p:spPr>
          <a:xfrm>
            <a:off x="12189197" y="-1390"/>
            <a:ext cx="12192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2" name="Immagine"/>
          <p:cNvSpPr>
            <a:spLocks noGrp="1"/>
          </p:cNvSpPr>
          <p:nvPr>
            <p:ph type="pic" sz="half" idx="24"/>
          </p:nvPr>
        </p:nvSpPr>
        <p:spPr>
          <a:xfrm>
            <a:off x="12189197" y="6856610"/>
            <a:ext cx="12192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grpSp>
        <p:nvGrpSpPr>
          <p:cNvPr id="165" name="Raggruppa"/>
          <p:cNvGrpSpPr/>
          <p:nvPr/>
        </p:nvGrpSpPr>
        <p:grpSpPr>
          <a:xfrm>
            <a:off x="-1" y="0"/>
            <a:ext cx="24384001" cy="13716000"/>
            <a:chOff x="0" y="0"/>
            <a:chExt cx="24384000" cy="13716000"/>
          </a:xfrm>
        </p:grpSpPr>
        <p:sp>
          <p:nvSpPr>
            <p:cNvPr id="163" name="Rettangolo"/>
            <p:cNvSpPr/>
            <p:nvPr/>
          </p:nvSpPr>
          <p:spPr>
            <a:xfrm flipH="1">
              <a:off x="12065000" y="0"/>
              <a:ext cx="25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600" b="0" cap="none">
                  <a:solidFill>
                    <a:srgbClr val="FAD902"/>
                  </a:solidFill>
                </a:defRPr>
              </a:pPr>
              <a:endParaRPr/>
            </a:p>
          </p:txBody>
        </p:sp>
        <p:sp>
          <p:nvSpPr>
            <p:cNvPr id="164" name="Rettangolo"/>
            <p:cNvSpPr/>
            <p:nvPr/>
          </p:nvSpPr>
          <p:spPr>
            <a:xfrm>
              <a:off x="-1" y="6731000"/>
              <a:ext cx="24384001" cy="254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100000"/>
                </a:lnSpc>
                <a:defRPr sz="3600" b="0" cap="none">
                  <a:solidFill>
                    <a:srgbClr val="FAD902"/>
                  </a:solidFill>
                </a:defRPr>
              </a:pPr>
              <a:endParaRPr/>
            </a:p>
          </p:txBody>
        </p:sp>
      </p:grpSp>
      <p:sp>
        <p:nvSpPr>
          <p:cNvPr id="16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-0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mmagine"/>
          <p:cNvSpPr>
            <a:spLocks noGrp="1"/>
          </p:cNvSpPr>
          <p:nvPr>
            <p:ph type="pic" idx="21"/>
          </p:nvPr>
        </p:nvSpPr>
        <p:spPr>
          <a:xfrm>
            <a:off x="12194877" y="0"/>
            <a:ext cx="12192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4" name="Immagine"/>
          <p:cNvSpPr>
            <a:spLocks noGrp="1"/>
          </p:cNvSpPr>
          <p:nvPr>
            <p:ph type="pic" sz="half" idx="22"/>
          </p:nvPr>
        </p:nvSpPr>
        <p:spPr>
          <a:xfrm>
            <a:off x="-2803" y="6858000"/>
            <a:ext cx="12192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5" name="Immagine"/>
          <p:cNvSpPr>
            <a:spLocks noGrp="1"/>
          </p:cNvSpPr>
          <p:nvPr>
            <p:ph type="pic" sz="half" idx="23"/>
          </p:nvPr>
        </p:nvSpPr>
        <p:spPr>
          <a:xfrm>
            <a:off x="-2803" y="0"/>
            <a:ext cx="12192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6" name="Rettangolo"/>
          <p:cNvSpPr/>
          <p:nvPr/>
        </p:nvSpPr>
        <p:spPr>
          <a:xfrm flipH="1">
            <a:off x="12065000" y="0"/>
            <a:ext cx="25400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Rettangolo"/>
          <p:cNvSpPr/>
          <p:nvPr/>
        </p:nvSpPr>
        <p:spPr>
          <a:xfrm>
            <a:off x="-1" y="6731000"/>
            <a:ext cx="12192001" cy="25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-0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mmagine"/>
          <p:cNvSpPr>
            <a:spLocks noGrp="1"/>
          </p:cNvSpPr>
          <p:nvPr>
            <p:ph type="pic" idx="21"/>
          </p:nvPr>
        </p:nvSpPr>
        <p:spPr>
          <a:xfrm>
            <a:off x="-1" y="0"/>
            <a:ext cx="12192001" cy="1371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6" name="Immagine"/>
          <p:cNvSpPr>
            <a:spLocks noGrp="1"/>
          </p:cNvSpPr>
          <p:nvPr>
            <p:ph type="pic" sz="half" idx="22"/>
          </p:nvPr>
        </p:nvSpPr>
        <p:spPr>
          <a:xfrm>
            <a:off x="12189197" y="6858000"/>
            <a:ext cx="12192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7" name="Immagine"/>
          <p:cNvSpPr>
            <a:spLocks noGrp="1"/>
          </p:cNvSpPr>
          <p:nvPr>
            <p:ph type="pic" sz="half" idx="23"/>
          </p:nvPr>
        </p:nvSpPr>
        <p:spPr>
          <a:xfrm>
            <a:off x="12189197" y="0"/>
            <a:ext cx="12192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8" name="Rettangolo"/>
          <p:cNvSpPr/>
          <p:nvPr/>
        </p:nvSpPr>
        <p:spPr>
          <a:xfrm flipH="1">
            <a:off x="12065000" y="0"/>
            <a:ext cx="25400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ttangolo"/>
          <p:cNvSpPr/>
          <p:nvPr/>
        </p:nvSpPr>
        <p:spPr>
          <a:xfrm>
            <a:off x="12189197" y="6731000"/>
            <a:ext cx="12192001" cy="25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KE"/>
          <p:cNvSpPr txBox="1">
            <a:spLocks noGrp="1"/>
          </p:cNvSpPr>
          <p:nvPr>
            <p:ph type="body" idx="21"/>
          </p:nvPr>
        </p:nvSpPr>
        <p:spPr>
          <a:xfrm>
            <a:off x="0" y="4063999"/>
            <a:ext cx="24384000" cy="558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6000" b="1" cap="all">
                <a:solidFill>
                  <a:srgbClr val="EFF1F3"/>
                </a:solidFill>
              </a:defRPr>
            </a:lvl1pPr>
          </a:lstStyle>
          <a:p>
            <a:r>
              <a:t>MAKE</a:t>
            </a:r>
          </a:p>
        </p:txBody>
      </p:sp>
      <p:sp>
        <p:nvSpPr>
          <p:cNvPr id="21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233076" y="11557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Type-05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8" name="SEEK"/>
          <p:cNvSpPr txBox="1">
            <a:spLocks noGrp="1"/>
          </p:cNvSpPr>
          <p:nvPr>
            <p:ph type="body" idx="22"/>
          </p:nvPr>
        </p:nvSpPr>
        <p:spPr>
          <a:xfrm>
            <a:off x="0" y="4063999"/>
            <a:ext cx="24384000" cy="558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6000" b="1" cap="all">
                <a:solidFill>
                  <a:srgbClr val="EFF1F3"/>
                </a:solidFill>
              </a:defRPr>
            </a:lvl1pPr>
          </a:lstStyle>
          <a:p>
            <a:r>
              <a:t>SEEK</a:t>
            </a:r>
          </a:p>
        </p:txBody>
      </p:sp>
      <p:sp>
        <p:nvSpPr>
          <p:cNvPr id="19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Type-0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7" name="HUSTLE"/>
          <p:cNvSpPr txBox="1"/>
          <p:nvPr/>
        </p:nvSpPr>
        <p:spPr>
          <a:xfrm>
            <a:off x="3071541" y="5130799"/>
            <a:ext cx="18672720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1100"/>
            </a:lvl1pPr>
          </a:lstStyle>
          <a:p>
            <a:r>
              <a:t>HUSTLE</a:t>
            </a:r>
          </a:p>
        </p:txBody>
      </p:sp>
      <p:sp>
        <p:nvSpPr>
          <p:cNvPr id="20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Type-0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6" name="CreateD"/>
          <p:cNvSpPr txBox="1">
            <a:spLocks noGrp="1"/>
          </p:cNvSpPr>
          <p:nvPr>
            <p:ph type="body" sz="quarter" idx="22"/>
          </p:nvPr>
        </p:nvSpPr>
        <p:spPr>
          <a:xfrm>
            <a:off x="3144863" y="51307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CreateD</a:t>
            </a:r>
          </a:p>
        </p:txBody>
      </p:sp>
      <p:sp>
        <p:nvSpPr>
          <p:cNvPr id="21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Type-0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5" name="Reward"/>
          <p:cNvSpPr txBox="1"/>
          <p:nvPr/>
        </p:nvSpPr>
        <p:spPr>
          <a:xfrm>
            <a:off x="3149599" y="5130799"/>
            <a:ext cx="1811020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pc="1100"/>
            </a:lvl1pPr>
          </a:lstStyle>
          <a:p>
            <a:r>
              <a:t>Reward</a:t>
            </a:r>
          </a:p>
        </p:txBody>
      </p:sp>
      <p:sp>
        <p:nvSpPr>
          <p:cNvPr id="22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Right_Banan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4" name="DELIVER…"/>
          <p:cNvSpPr txBox="1">
            <a:spLocks noGrp="1"/>
          </p:cNvSpPr>
          <p:nvPr>
            <p:ph type="body" sz="half" idx="22"/>
          </p:nvPr>
        </p:nvSpPr>
        <p:spPr>
          <a:xfrm>
            <a:off x="6078563" y="3789679"/>
            <a:ext cx="15240001" cy="613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pPr>
            <a:r>
              <a:t>DELIVER</a:t>
            </a:r>
          </a:p>
          <a:p>
            <a: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pPr>
            <a:r>
              <a:t>SEEK</a:t>
            </a:r>
          </a:p>
        </p:txBody>
      </p:sp>
      <p:sp>
        <p:nvSpPr>
          <p:cNvPr id="2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Right_Smok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3" name="SIMPLE…"/>
          <p:cNvSpPr txBox="1">
            <a:spLocks noGrp="1"/>
          </p:cNvSpPr>
          <p:nvPr>
            <p:ph type="body" sz="half" idx="22"/>
          </p:nvPr>
        </p:nvSpPr>
        <p:spPr>
          <a:xfrm>
            <a:off x="6078563" y="3789679"/>
            <a:ext cx="15240001" cy="613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pPr>
            <a:r>
              <a:t>SIMPLE</a:t>
            </a:r>
          </a:p>
          <a:p>
            <a: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pPr>
            <a:r>
              <a:t>VALUE</a:t>
            </a:r>
          </a:p>
        </p:txBody>
      </p:sp>
      <p:sp>
        <p:nvSpPr>
          <p:cNvPr id="24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Right_Charco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52" name="THINK…"/>
          <p:cNvSpPr txBox="1">
            <a:spLocks noGrp="1"/>
          </p:cNvSpPr>
          <p:nvPr>
            <p:ph type="body" sz="half" idx="22"/>
          </p:nvPr>
        </p:nvSpPr>
        <p:spPr>
          <a:xfrm>
            <a:off x="6078563" y="3789679"/>
            <a:ext cx="15240001" cy="613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1C1C1C"/>
                </a:solidFill>
              </a:defRPr>
            </a:pPr>
            <a:r>
              <a:t>THINK</a:t>
            </a:r>
          </a:p>
          <a:p>
            <a:pPr marL="0" indent="0" algn="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1C1C1C"/>
                </a:solidFill>
              </a:defRPr>
            </a:pPr>
            <a:r>
              <a:t>ALWAYS</a:t>
            </a:r>
          </a:p>
        </p:txBody>
      </p:sp>
      <p:sp>
        <p:nvSpPr>
          <p:cNvPr id="25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Banan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61" name="FUTURE…"/>
          <p:cNvSpPr txBox="1">
            <a:spLocks noGrp="1"/>
          </p:cNvSpPr>
          <p:nvPr>
            <p:ph type="body" sz="half" idx="22"/>
          </p:nvPr>
        </p:nvSpPr>
        <p:spPr>
          <a:xfrm>
            <a:off x="3138513" y="3838914"/>
            <a:ext cx="18106973" cy="613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pPr>
            <a:r>
              <a:t>FUTURE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pPr>
            <a:r>
              <a:t>Summary</a:t>
            </a:r>
          </a:p>
        </p:txBody>
      </p:sp>
      <p:sp>
        <p:nvSpPr>
          <p:cNvPr id="26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Smok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70" name="develop DELIVER"/>
          <p:cNvSpPr txBox="1">
            <a:spLocks noGrp="1"/>
          </p:cNvSpPr>
          <p:nvPr>
            <p:ph type="body" sz="half" idx="22"/>
          </p:nvPr>
        </p:nvSpPr>
        <p:spPr>
          <a:xfrm>
            <a:off x="3138513" y="3838914"/>
            <a:ext cx="18106973" cy="6136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develop DELIVER</a:t>
            </a:r>
          </a:p>
        </p:txBody>
      </p:sp>
      <p:sp>
        <p:nvSpPr>
          <p:cNvPr id="27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Charco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79" name="FUTURE…"/>
          <p:cNvSpPr txBox="1">
            <a:spLocks noGrp="1"/>
          </p:cNvSpPr>
          <p:nvPr>
            <p:ph type="body" sz="half" idx="22"/>
          </p:nvPr>
        </p:nvSpPr>
        <p:spPr>
          <a:xfrm>
            <a:off x="3138513" y="3789679"/>
            <a:ext cx="18106973" cy="613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1C1C1C"/>
                </a:solidFill>
              </a:defRPr>
            </a:pPr>
            <a:r>
              <a:t>FUTURE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1C1C1C"/>
                </a:solidFill>
              </a:defRPr>
            </a:pPr>
            <a:r>
              <a:t>VALUE</a:t>
            </a:r>
          </a:p>
        </p:txBody>
      </p:sp>
      <p:sp>
        <p:nvSpPr>
          <p:cNvPr id="28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RECT"/>
          <p:cNvSpPr txBox="1">
            <a:spLocks noGrp="1"/>
          </p:cNvSpPr>
          <p:nvPr>
            <p:ph type="body" idx="21"/>
          </p:nvPr>
        </p:nvSpPr>
        <p:spPr>
          <a:xfrm>
            <a:off x="0" y="4063999"/>
            <a:ext cx="24384000" cy="558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6000" b="1" cap="all">
                <a:solidFill>
                  <a:srgbClr val="424242"/>
                </a:solidFill>
              </a:defRPr>
            </a:lvl1pPr>
          </a:lstStyle>
          <a:p>
            <a:r>
              <a:t>DIRECT</a:t>
            </a:r>
          </a:p>
        </p:txBody>
      </p:sp>
      <p:sp>
        <p:nvSpPr>
          <p:cNvPr id="30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Large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welve jovial gave up their vocation"/>
          <p:cNvSpPr txBox="1">
            <a:spLocks noGrp="1"/>
          </p:cNvSpPr>
          <p:nvPr>
            <p:ph type="body" sz="quarter" idx="21"/>
          </p:nvPr>
        </p:nvSpPr>
        <p:spPr>
          <a:xfrm>
            <a:off x="3148905" y="6056969"/>
            <a:ext cx="18086189" cy="32918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EFF1F3"/>
                </a:solidFill>
              </a:defRPr>
            </a:lvl1pPr>
          </a:lstStyle>
          <a:p>
            <a:r>
              <a:t>Twelve jovial gave up their vocation</a:t>
            </a:r>
          </a:p>
        </p:txBody>
      </p:sp>
      <p:sp>
        <p:nvSpPr>
          <p:cNvPr id="288" name="TRENDS"/>
          <p:cNvSpPr txBox="1">
            <a:spLocks noGrp="1"/>
          </p:cNvSpPr>
          <p:nvPr>
            <p:ph type="body" sz="half" idx="22"/>
          </p:nvPr>
        </p:nvSpPr>
        <p:spPr>
          <a:xfrm>
            <a:off x="1232917" y="2707979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TRENDS</a:t>
            </a:r>
          </a:p>
        </p:txBody>
      </p:sp>
      <p:sp>
        <p:nvSpPr>
          <p:cNvPr id="289" name="RISE KEYNOTE PRESENTATION TEMPLATE"/>
          <p:cNvSpPr txBox="1">
            <a:spLocks noGrp="1"/>
          </p:cNvSpPr>
          <p:nvPr>
            <p:ph type="body" sz="quarter" idx="23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29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Large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welve jovial gave up their vocation"/>
          <p:cNvSpPr txBox="1">
            <a:spLocks noGrp="1"/>
          </p:cNvSpPr>
          <p:nvPr>
            <p:ph type="body" sz="quarter" idx="21"/>
          </p:nvPr>
        </p:nvSpPr>
        <p:spPr>
          <a:xfrm>
            <a:off x="3148905" y="6056969"/>
            <a:ext cx="18086189" cy="32918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EFF1F3"/>
                </a:solidFill>
              </a:defRPr>
            </a:lvl1pPr>
          </a:lstStyle>
          <a:p>
            <a:r>
              <a:t>Twelve jovial gave up their vocation</a:t>
            </a:r>
          </a:p>
        </p:txBody>
      </p:sp>
      <p:sp>
        <p:nvSpPr>
          <p:cNvPr id="298" name="CONSUME"/>
          <p:cNvSpPr txBox="1">
            <a:spLocks noGrp="1"/>
          </p:cNvSpPr>
          <p:nvPr>
            <p:ph type="body" sz="half" idx="22"/>
          </p:nvPr>
        </p:nvSpPr>
        <p:spPr>
          <a:xfrm>
            <a:off x="1232917" y="2707979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CONSUME</a:t>
            </a:r>
          </a:p>
        </p:txBody>
      </p:sp>
      <p:sp>
        <p:nvSpPr>
          <p:cNvPr id="299" name="RISE KEYNOTE PRESENTATION TEMPLATE"/>
          <p:cNvSpPr txBox="1">
            <a:spLocks noGrp="1"/>
          </p:cNvSpPr>
          <p:nvPr>
            <p:ph type="body" sz="quarter" idx="23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30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Large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welve jovial gave up their vocation"/>
          <p:cNvSpPr txBox="1">
            <a:spLocks noGrp="1"/>
          </p:cNvSpPr>
          <p:nvPr>
            <p:ph type="body" sz="quarter" idx="21"/>
          </p:nvPr>
        </p:nvSpPr>
        <p:spPr>
          <a:xfrm>
            <a:off x="3148905" y="6056969"/>
            <a:ext cx="18086189" cy="32918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424242"/>
                </a:solidFill>
              </a:defRPr>
            </a:lvl1pPr>
          </a:lstStyle>
          <a:p>
            <a:r>
              <a:t>Twelve jovial gave up their vocation</a:t>
            </a:r>
          </a:p>
        </p:txBody>
      </p:sp>
      <p:sp>
        <p:nvSpPr>
          <p:cNvPr id="308" name="Direct"/>
          <p:cNvSpPr txBox="1">
            <a:spLocks noGrp="1"/>
          </p:cNvSpPr>
          <p:nvPr>
            <p:ph type="body" sz="half" idx="22"/>
          </p:nvPr>
        </p:nvSpPr>
        <p:spPr>
          <a:xfrm>
            <a:off x="1232917" y="2707979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Direct</a:t>
            </a:r>
          </a:p>
        </p:txBody>
      </p:sp>
      <p:sp>
        <p:nvSpPr>
          <p:cNvPr id="309" name="RISE KEYNOTE PRESENTATION TEMPLATE"/>
          <p:cNvSpPr txBox="1">
            <a:spLocks noGrp="1"/>
          </p:cNvSpPr>
          <p:nvPr>
            <p:ph type="body" sz="quarter" idx="23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31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Large_Banana">
    <p:bg>
      <p:bgPr>
        <a:solidFill>
          <a:srgbClr val="FADA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welve jovial gave up their vocation"/>
          <p:cNvSpPr txBox="1">
            <a:spLocks noGrp="1"/>
          </p:cNvSpPr>
          <p:nvPr>
            <p:ph type="body" sz="quarter" idx="21"/>
          </p:nvPr>
        </p:nvSpPr>
        <p:spPr>
          <a:xfrm>
            <a:off x="3148905" y="6056969"/>
            <a:ext cx="18086189" cy="32918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1C1C1C"/>
                </a:solidFill>
              </a:defRPr>
            </a:lvl1pPr>
          </a:lstStyle>
          <a:p>
            <a:r>
              <a:t>Twelve jovial gave up their vocation</a:t>
            </a:r>
          </a:p>
        </p:txBody>
      </p:sp>
      <p:sp>
        <p:nvSpPr>
          <p:cNvPr id="318" name="PROBLEM"/>
          <p:cNvSpPr txBox="1">
            <a:spLocks noGrp="1"/>
          </p:cNvSpPr>
          <p:nvPr>
            <p:ph type="body" sz="half" idx="22"/>
          </p:nvPr>
        </p:nvSpPr>
        <p:spPr>
          <a:xfrm>
            <a:off x="1232917" y="2707979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1C1C1C"/>
                </a:solidFill>
              </a:defRPr>
            </a:lvl1pPr>
          </a:lstStyle>
          <a:p>
            <a:r>
              <a:t>PROBLEM</a:t>
            </a:r>
          </a:p>
        </p:txBody>
      </p:sp>
      <p:sp>
        <p:nvSpPr>
          <p:cNvPr id="319" name="RISE KEYNOTE PRESENTATION TEMPLATE"/>
          <p:cNvSpPr txBox="1">
            <a:spLocks noGrp="1"/>
          </p:cNvSpPr>
          <p:nvPr>
            <p:ph type="body" sz="quarter" idx="23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32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Large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welve jovial gave up their vocation"/>
          <p:cNvSpPr txBox="1">
            <a:spLocks noGrp="1"/>
          </p:cNvSpPr>
          <p:nvPr>
            <p:ph type="body" sz="quarter" idx="21"/>
          </p:nvPr>
        </p:nvSpPr>
        <p:spPr>
          <a:xfrm>
            <a:off x="3148905" y="6056969"/>
            <a:ext cx="18086189" cy="32918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000" spc="-119"/>
            </a:lvl1pPr>
          </a:lstStyle>
          <a:p>
            <a:r>
              <a:t>Twelve jovial gave up their vocation</a:t>
            </a:r>
          </a:p>
        </p:txBody>
      </p:sp>
      <p:sp>
        <p:nvSpPr>
          <p:cNvPr id="328" name="REACT"/>
          <p:cNvSpPr txBox="1">
            <a:spLocks noGrp="1"/>
          </p:cNvSpPr>
          <p:nvPr>
            <p:ph type="body" sz="half" idx="22"/>
          </p:nvPr>
        </p:nvSpPr>
        <p:spPr>
          <a:xfrm>
            <a:off x="1232917" y="2707979"/>
            <a:ext cx="2191816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REACT</a:t>
            </a:r>
          </a:p>
        </p:txBody>
      </p:sp>
      <p:sp>
        <p:nvSpPr>
          <p:cNvPr id="329" name="RISE KEYNOTE PRESENTATION TEMPLATE"/>
          <p:cNvSpPr txBox="1">
            <a:spLocks noGrp="1"/>
          </p:cNvSpPr>
          <p:nvPr>
            <p:ph type="body" sz="quarter" idx="23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33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UNSPOKEN…"/>
          <p:cNvSpPr txBox="1">
            <a:spLocks noGrp="1"/>
          </p:cNvSpPr>
          <p:nvPr>
            <p:ph type="body" sz="half" idx="21"/>
          </p:nvPr>
        </p:nvSpPr>
        <p:spPr>
          <a:xfrm>
            <a:off x="3138513" y="3535679"/>
            <a:ext cx="18106973" cy="613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pPr>
            <a:r>
              <a:t>UNSPOKEN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pPr>
            <a:r>
              <a:t>VALUE</a:t>
            </a:r>
          </a:p>
        </p:txBody>
      </p:sp>
      <p:sp>
        <p:nvSpPr>
          <p:cNvPr id="338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33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ROBLEM SOLUTION"/>
          <p:cNvSpPr txBox="1">
            <a:spLocks noGrp="1"/>
          </p:cNvSpPr>
          <p:nvPr>
            <p:ph type="body" sz="half" idx="21"/>
          </p:nvPr>
        </p:nvSpPr>
        <p:spPr>
          <a:xfrm>
            <a:off x="3138513" y="3535679"/>
            <a:ext cx="18106973" cy="6136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PROBLEM SOLUTION</a:t>
            </a:r>
          </a:p>
        </p:txBody>
      </p:sp>
      <p:sp>
        <p:nvSpPr>
          <p:cNvPr id="347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34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mindFUL…"/>
          <p:cNvSpPr txBox="1"/>
          <p:nvPr/>
        </p:nvSpPr>
        <p:spPr>
          <a:xfrm>
            <a:off x="3138513" y="3535679"/>
            <a:ext cx="18106973" cy="613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pc="1100">
                <a:solidFill>
                  <a:srgbClr val="1C1C1C"/>
                </a:solidFill>
              </a:defRPr>
            </a:pPr>
            <a:r>
              <a:t>mindFUL</a:t>
            </a:r>
          </a:p>
          <a:p>
            <a:pPr>
              <a:defRPr spc="1100">
                <a:solidFill>
                  <a:srgbClr val="1C1C1C"/>
                </a:solidFill>
              </a:defRPr>
            </a:pPr>
            <a:r>
              <a:t>ANSWERS</a:t>
            </a:r>
          </a:p>
        </p:txBody>
      </p:sp>
      <p:sp>
        <p:nvSpPr>
          <p:cNvPr id="356" name="RISE KEYNOTE PRESENTATION TEMPLATE"/>
          <p:cNvSpPr txBox="1">
            <a:spLocks noGrp="1"/>
          </p:cNvSpPr>
          <p:nvPr>
            <p:ph type="body" sz="quarter" idx="21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35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Banana">
    <p:bg>
      <p:bgPr>
        <a:solidFill>
          <a:srgbClr val="FADA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tart tHE…"/>
          <p:cNvSpPr txBox="1"/>
          <p:nvPr/>
        </p:nvSpPr>
        <p:spPr>
          <a:xfrm>
            <a:off x="3138513" y="3535679"/>
            <a:ext cx="18106973" cy="613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pc="1100">
                <a:solidFill>
                  <a:srgbClr val="1C1C1C"/>
                </a:solidFill>
              </a:defRPr>
            </a:pPr>
            <a:r>
              <a:t>Start tHE</a:t>
            </a:r>
          </a:p>
          <a:p>
            <a:pPr>
              <a:defRPr spc="1100">
                <a:solidFill>
                  <a:srgbClr val="1C1C1C"/>
                </a:solidFill>
              </a:defRPr>
            </a:pPr>
            <a:r>
              <a:t>Journey</a:t>
            </a:r>
          </a:p>
        </p:txBody>
      </p:sp>
      <p:sp>
        <p:nvSpPr>
          <p:cNvPr id="365" name="RISE KEYNOTE PRESENTATION TEMPLATE"/>
          <p:cNvSpPr txBox="1">
            <a:spLocks noGrp="1"/>
          </p:cNvSpPr>
          <p:nvPr>
            <p:ph type="body" sz="quarter" idx="21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36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pe-Lef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Keep It Simple"/>
          <p:cNvSpPr txBox="1">
            <a:spLocks noGrp="1"/>
          </p:cNvSpPr>
          <p:nvPr>
            <p:ph type="body" sz="half" idx="21"/>
          </p:nvPr>
        </p:nvSpPr>
        <p:spPr>
          <a:xfrm>
            <a:off x="3138513" y="3535679"/>
            <a:ext cx="18106973" cy="6136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Keep It Simple</a:t>
            </a:r>
          </a:p>
        </p:txBody>
      </p:sp>
      <p:sp>
        <p:nvSpPr>
          <p:cNvPr id="374" name="RISE KEYNOTE PRESENTATION TEMPLATE"/>
          <p:cNvSpPr txBox="1"/>
          <p:nvPr/>
        </p:nvSpPr>
        <p:spPr>
          <a:xfrm>
            <a:off x="3143894" y="11969353"/>
            <a:ext cx="18784095" cy="576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>
            <a:lvl1pPr>
              <a:lnSpc>
                <a:spcPct val="100000"/>
              </a:lnSpc>
              <a:defRPr sz="2000" spc="1200">
                <a:solidFill>
                  <a:srgbClr val="FFFFFF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37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_Banana">
    <p:bg>
      <p:bgPr>
        <a:solidFill>
          <a:srgbClr val="FADA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HINK"/>
          <p:cNvSpPr txBox="1">
            <a:spLocks noGrp="1"/>
          </p:cNvSpPr>
          <p:nvPr>
            <p:ph type="body" idx="21"/>
          </p:nvPr>
        </p:nvSpPr>
        <p:spPr>
          <a:xfrm>
            <a:off x="0" y="4063999"/>
            <a:ext cx="24384000" cy="558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6000" b="1" cap="all">
                <a:solidFill>
                  <a:srgbClr val="222831"/>
                </a:solidFill>
              </a:defRPr>
            </a:lvl1pPr>
          </a:lstStyle>
          <a:p>
            <a:r>
              <a:t>THINK</a:t>
            </a:r>
          </a:p>
        </p:txBody>
      </p:sp>
      <p:sp>
        <p:nvSpPr>
          <p:cNvPr id="39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Lef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383" name="Immagine"/>
          <p:cNvSpPr>
            <a:spLocks noGrp="1"/>
          </p:cNvSpPr>
          <p:nvPr>
            <p:ph type="pic" sz="quarter" idx="22"/>
          </p:nvPr>
        </p:nvSpPr>
        <p:spPr>
          <a:xfrm>
            <a:off x="31389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4" name="Target"/>
          <p:cNvSpPr txBox="1">
            <a:spLocks noGrp="1"/>
          </p:cNvSpPr>
          <p:nvPr>
            <p:ph type="body" sz="quarter" idx="23"/>
          </p:nvPr>
        </p:nvSpPr>
        <p:spPr>
          <a:xfrm>
            <a:off x="2916263" y="1511299"/>
            <a:ext cx="15240001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Target</a:t>
            </a:r>
          </a:p>
        </p:txBody>
      </p:sp>
      <p:sp>
        <p:nvSpPr>
          <p:cNvPr id="38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Lef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393" name="Immagine"/>
          <p:cNvSpPr>
            <a:spLocks noGrp="1"/>
          </p:cNvSpPr>
          <p:nvPr>
            <p:ph type="pic" sz="quarter" idx="22"/>
          </p:nvPr>
        </p:nvSpPr>
        <p:spPr>
          <a:xfrm>
            <a:off x="31389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4" name="Target"/>
          <p:cNvSpPr txBox="1"/>
          <p:nvPr/>
        </p:nvSpPr>
        <p:spPr>
          <a:xfrm>
            <a:off x="2916263" y="1511299"/>
            <a:ext cx="1524000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pc="1100"/>
            </a:lvl1pPr>
          </a:lstStyle>
          <a:p>
            <a:r>
              <a:t>Target</a:t>
            </a:r>
          </a:p>
        </p:txBody>
      </p:sp>
      <p:sp>
        <p:nvSpPr>
          <p:cNvPr id="39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Lef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403" name="Immagine"/>
          <p:cNvSpPr>
            <a:spLocks noGrp="1"/>
          </p:cNvSpPr>
          <p:nvPr>
            <p:ph type="pic" sz="quarter" idx="22"/>
          </p:nvPr>
        </p:nvSpPr>
        <p:spPr>
          <a:xfrm>
            <a:off x="31389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4" name="Target"/>
          <p:cNvSpPr txBox="1"/>
          <p:nvPr/>
        </p:nvSpPr>
        <p:spPr>
          <a:xfrm>
            <a:off x="2916263" y="1511299"/>
            <a:ext cx="1524000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pc="1100">
                <a:solidFill>
                  <a:srgbClr val="424242"/>
                </a:solidFill>
              </a:defRPr>
            </a:lvl1pPr>
          </a:lstStyle>
          <a:p>
            <a:r>
              <a:t>Target</a:t>
            </a:r>
          </a:p>
        </p:txBody>
      </p:sp>
      <p:sp>
        <p:nvSpPr>
          <p:cNvPr id="40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Lef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413" name="Immagine"/>
          <p:cNvSpPr>
            <a:spLocks noGrp="1"/>
          </p:cNvSpPr>
          <p:nvPr>
            <p:ph type="pic" sz="quarter" idx="22"/>
          </p:nvPr>
        </p:nvSpPr>
        <p:spPr>
          <a:xfrm>
            <a:off x="31389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4" name="Target"/>
          <p:cNvSpPr txBox="1">
            <a:spLocks noGrp="1"/>
          </p:cNvSpPr>
          <p:nvPr>
            <p:ph type="body" sz="quarter" idx="23"/>
          </p:nvPr>
        </p:nvSpPr>
        <p:spPr>
          <a:xfrm>
            <a:off x="2916263" y="1511299"/>
            <a:ext cx="15240001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Target</a:t>
            </a:r>
          </a:p>
        </p:txBody>
      </p:sp>
      <p:sp>
        <p:nvSpPr>
          <p:cNvPr id="41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Righ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HUMAN"/>
          <p:cNvSpPr txBox="1">
            <a:spLocks noGrp="1"/>
          </p:cNvSpPr>
          <p:nvPr>
            <p:ph type="body" sz="quarter" idx="21"/>
          </p:nvPr>
        </p:nvSpPr>
        <p:spPr>
          <a:xfrm>
            <a:off x="2916263" y="1511299"/>
            <a:ext cx="15240001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HUMAN</a:t>
            </a:r>
          </a:p>
        </p:txBody>
      </p:sp>
      <p:sp>
        <p:nvSpPr>
          <p:cNvPr id="423" name="Immagine"/>
          <p:cNvSpPr>
            <a:spLocks noGrp="1"/>
          </p:cNvSpPr>
          <p:nvPr>
            <p:ph type="pic" sz="quarter" idx="22"/>
          </p:nvPr>
        </p:nvSpPr>
        <p:spPr>
          <a:xfrm>
            <a:off x="137053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4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3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42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Righ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HUMAN"/>
          <p:cNvSpPr txBox="1">
            <a:spLocks noGrp="1"/>
          </p:cNvSpPr>
          <p:nvPr>
            <p:ph type="body" sz="quarter" idx="21"/>
          </p:nvPr>
        </p:nvSpPr>
        <p:spPr>
          <a:xfrm>
            <a:off x="2916263" y="1511299"/>
            <a:ext cx="15240001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HUMAN</a:t>
            </a:r>
          </a:p>
        </p:txBody>
      </p:sp>
      <p:sp>
        <p:nvSpPr>
          <p:cNvPr id="433" name="Immagine"/>
          <p:cNvSpPr>
            <a:spLocks noGrp="1"/>
          </p:cNvSpPr>
          <p:nvPr>
            <p:ph type="pic" sz="quarter" idx="22"/>
          </p:nvPr>
        </p:nvSpPr>
        <p:spPr>
          <a:xfrm>
            <a:off x="137053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34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3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4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Righ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HUMAN"/>
          <p:cNvSpPr txBox="1">
            <a:spLocks noGrp="1"/>
          </p:cNvSpPr>
          <p:nvPr>
            <p:ph type="body" sz="quarter" idx="21"/>
          </p:nvPr>
        </p:nvSpPr>
        <p:spPr>
          <a:xfrm>
            <a:off x="2916263" y="1511299"/>
            <a:ext cx="15240001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HUMAN</a:t>
            </a:r>
          </a:p>
        </p:txBody>
      </p:sp>
      <p:sp>
        <p:nvSpPr>
          <p:cNvPr id="443" name="Immagine"/>
          <p:cNvSpPr>
            <a:spLocks noGrp="1"/>
          </p:cNvSpPr>
          <p:nvPr>
            <p:ph type="pic" sz="quarter" idx="22"/>
          </p:nvPr>
        </p:nvSpPr>
        <p:spPr>
          <a:xfrm>
            <a:off x="137053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44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3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4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Righ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HUMAN"/>
          <p:cNvSpPr txBox="1">
            <a:spLocks noGrp="1"/>
          </p:cNvSpPr>
          <p:nvPr>
            <p:ph type="body" sz="quarter" idx="21"/>
          </p:nvPr>
        </p:nvSpPr>
        <p:spPr>
          <a:xfrm>
            <a:off x="2916263" y="1511299"/>
            <a:ext cx="15240001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HUMAN</a:t>
            </a:r>
          </a:p>
        </p:txBody>
      </p:sp>
      <p:sp>
        <p:nvSpPr>
          <p:cNvPr id="453" name="Immagine"/>
          <p:cNvSpPr>
            <a:spLocks noGrp="1"/>
          </p:cNvSpPr>
          <p:nvPr>
            <p:ph type="pic" sz="quarter" idx="22"/>
          </p:nvPr>
        </p:nvSpPr>
        <p:spPr>
          <a:xfrm>
            <a:off x="13705358" y="5594350"/>
            <a:ext cx="7518401" cy="515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4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3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45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Righ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Immagine"/>
          <p:cNvSpPr>
            <a:spLocks noGrp="1"/>
          </p:cNvSpPr>
          <p:nvPr>
            <p:ph type="pic" sz="half" idx="21"/>
          </p:nvPr>
        </p:nvSpPr>
        <p:spPr>
          <a:xfrm>
            <a:off x="15615939" y="-1"/>
            <a:ext cx="8763001" cy="1371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63" name="Pack my box with five dozen liquor jug"/>
          <p:cNvSpPr txBox="1">
            <a:spLocks noGrp="1"/>
          </p:cNvSpPr>
          <p:nvPr>
            <p:ph type="body" sz="quarter" idx="22"/>
          </p:nvPr>
        </p:nvSpPr>
        <p:spPr>
          <a:xfrm>
            <a:off x="2430760" y="3605529"/>
            <a:ext cx="11268373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/>
            </a:lvl1pPr>
          </a:lstStyle>
          <a:p>
            <a:r>
              <a:t>Pack my box with five dozen liquor jug</a:t>
            </a:r>
          </a:p>
        </p:txBody>
      </p:sp>
      <p:sp>
        <p:nvSpPr>
          <p:cNvPr id="46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Lef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How quickly daft jumping zebras vex"/>
          <p:cNvSpPr txBox="1">
            <a:spLocks noGrp="1"/>
          </p:cNvSpPr>
          <p:nvPr>
            <p:ph type="body" sz="quarter" idx="21"/>
          </p:nvPr>
        </p:nvSpPr>
        <p:spPr>
          <a:xfrm>
            <a:off x="11841460" y="3605529"/>
            <a:ext cx="11268373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/>
            </a:lvl1pPr>
          </a:lstStyle>
          <a:p>
            <a:r>
              <a:t>How quickly daft jumping zebras vex</a:t>
            </a:r>
          </a:p>
        </p:txBody>
      </p:sp>
      <p:sp>
        <p:nvSpPr>
          <p:cNvPr id="472" name="Immagine"/>
          <p:cNvSpPr>
            <a:spLocks noGrp="1"/>
          </p:cNvSpPr>
          <p:nvPr>
            <p:ph type="pic" sz="half" idx="22"/>
          </p:nvPr>
        </p:nvSpPr>
        <p:spPr>
          <a:xfrm>
            <a:off x="-5061" y="0"/>
            <a:ext cx="8763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7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UILD"/>
          <p:cNvSpPr txBox="1">
            <a:spLocks noGrp="1"/>
          </p:cNvSpPr>
          <p:nvPr>
            <p:ph type="body" idx="21"/>
          </p:nvPr>
        </p:nvSpPr>
        <p:spPr>
          <a:xfrm>
            <a:off x="0" y="4063999"/>
            <a:ext cx="24384000" cy="5588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6000" b="1" cap="all">
                <a:solidFill>
                  <a:srgbClr val="EFF1F3"/>
                </a:solidFill>
              </a:defRPr>
            </a:lvl1pPr>
          </a:lstStyle>
          <a:p>
            <a:r>
              <a:t>BUILD</a:t>
            </a:r>
          </a:p>
        </p:txBody>
      </p:sp>
      <p:sp>
        <p:nvSpPr>
          <p:cNvPr id="48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237013" y="11557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1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trategy and positioning immersive branding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16205200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Strategy and positioning immersive branding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Naming and verbal identity design tours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Architecture marketing the complex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Innovative brand platform customer service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Building products brands and experiences  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Today and tomorrow market services</a:t>
            </a:r>
          </a:p>
        </p:txBody>
      </p:sp>
      <p:sp>
        <p:nvSpPr>
          <p:cNvPr id="481" name="SHARE"/>
          <p:cNvSpPr txBox="1">
            <a:spLocks noGrp="1"/>
          </p:cNvSpPr>
          <p:nvPr>
            <p:ph type="body" sz="quarter" idx="22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SHARE</a:t>
            </a:r>
          </a:p>
        </p:txBody>
      </p:sp>
      <p:sp>
        <p:nvSpPr>
          <p:cNvPr id="48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1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trategy and positioning immersive branding…"/>
          <p:cNvSpPr txBox="1"/>
          <p:nvPr/>
        </p:nvSpPr>
        <p:spPr>
          <a:xfrm>
            <a:off x="3143250" y="5537200"/>
            <a:ext cx="16205200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Strategy and positioning immersive branding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Naming and verbal identity design tours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Architecture marketing the complex 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Innovative brand platform customer service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Building products brands and experiences  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Today and tomorrow market services</a:t>
            </a:r>
          </a:p>
        </p:txBody>
      </p:sp>
      <p:sp>
        <p:nvSpPr>
          <p:cNvPr id="490" name="SHARE"/>
          <p:cNvSpPr txBox="1">
            <a:spLocks noGrp="1"/>
          </p:cNvSpPr>
          <p:nvPr>
            <p:ph type="body" sz="quarter" idx="21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SHARE</a:t>
            </a:r>
          </a:p>
        </p:txBody>
      </p:sp>
      <p:sp>
        <p:nvSpPr>
          <p:cNvPr id="49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1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trategy and positioning immersive branding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16205200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Strategy and positioning immersive branding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Naming and verbal identity design tours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Architecture marketing the complex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Innovative brand platform customer service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Building products brands and experiences  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Today and tomorrow market services</a:t>
            </a:r>
          </a:p>
        </p:txBody>
      </p:sp>
      <p:sp>
        <p:nvSpPr>
          <p:cNvPr id="499" name="SHARE"/>
          <p:cNvSpPr txBox="1">
            <a:spLocks noGrp="1"/>
          </p:cNvSpPr>
          <p:nvPr>
            <p:ph type="body" sz="quarter" idx="22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SHARE</a:t>
            </a:r>
          </a:p>
        </p:txBody>
      </p:sp>
      <p:sp>
        <p:nvSpPr>
          <p:cNvPr id="50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1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trategy and positioning immersive branding…"/>
          <p:cNvSpPr txBox="1"/>
          <p:nvPr/>
        </p:nvSpPr>
        <p:spPr>
          <a:xfrm>
            <a:off x="3143250" y="5537200"/>
            <a:ext cx="16205200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Strategy and positioning immersive branding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Naming and verbal identity design tours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Architecture marketing the complex 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Innovative brand platform customer service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Building products brands and experiences  </a:t>
            </a:r>
          </a:p>
          <a:p>
            <a:pPr marL="561473" indent="-561473" algn="l" defTabSz="821531">
              <a:buSzPct val="75000"/>
              <a:buChar char="•"/>
              <a:defRPr sz="4800" b="0" cap="none"/>
            </a:pPr>
            <a:r>
              <a:t>Today and tomorrow market services</a:t>
            </a:r>
          </a:p>
        </p:txBody>
      </p:sp>
      <p:sp>
        <p:nvSpPr>
          <p:cNvPr id="508" name="SHARE"/>
          <p:cNvSpPr txBox="1">
            <a:spLocks noGrp="1"/>
          </p:cNvSpPr>
          <p:nvPr>
            <p:ph type="body" sz="quarter" idx="21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SHARE</a:t>
            </a:r>
          </a:p>
        </p:txBody>
      </p:sp>
      <p:sp>
        <p:nvSpPr>
          <p:cNvPr id="50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2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Leading Experts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Leading Experts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Defining Entrepreneurs  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Thinking and Learning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Digital Products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Brands and Experiences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Featured Marketing</a:t>
            </a:r>
          </a:p>
        </p:txBody>
      </p:sp>
      <p:sp>
        <p:nvSpPr>
          <p:cNvPr id="517" name="Create Deeper Brands…"/>
          <p:cNvSpPr txBox="1">
            <a:spLocks noGrp="1"/>
          </p:cNvSpPr>
          <p:nvPr>
            <p:ph type="body" sz="quarter" idx="22"/>
          </p:nvPr>
        </p:nvSpPr>
        <p:spPr>
          <a:xfrm>
            <a:off x="1254760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Create Deeper Brands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Stand for Something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Louder Than Words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Making You Happy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Digital Abstract Thinking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Immerse Yourself  </a:t>
            </a:r>
          </a:p>
        </p:txBody>
      </p:sp>
      <p:sp>
        <p:nvSpPr>
          <p:cNvPr id="518" name="History"/>
          <p:cNvSpPr txBox="1">
            <a:spLocks noGrp="1"/>
          </p:cNvSpPr>
          <p:nvPr>
            <p:ph type="body" sz="quarter" idx="23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History</a:t>
            </a:r>
          </a:p>
        </p:txBody>
      </p:sp>
      <p:sp>
        <p:nvSpPr>
          <p:cNvPr id="51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2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Leading Experts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Leading Experts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Defining Entrepreneurs  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Thinking and Learning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Digital Products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Brands and Experiences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Featured Marketing</a:t>
            </a:r>
          </a:p>
        </p:txBody>
      </p:sp>
      <p:sp>
        <p:nvSpPr>
          <p:cNvPr id="527" name="Create Deeper Brands…"/>
          <p:cNvSpPr txBox="1">
            <a:spLocks noGrp="1"/>
          </p:cNvSpPr>
          <p:nvPr>
            <p:ph type="body" sz="quarter" idx="22"/>
          </p:nvPr>
        </p:nvSpPr>
        <p:spPr>
          <a:xfrm>
            <a:off x="1254760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Create Deeper Brands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Stand for Something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Louder Than Words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Making You Happy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Digital Abstract Thinking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Immerse Yourself  </a:t>
            </a:r>
          </a:p>
        </p:txBody>
      </p:sp>
      <p:sp>
        <p:nvSpPr>
          <p:cNvPr id="528" name="History"/>
          <p:cNvSpPr txBox="1">
            <a:spLocks noGrp="1"/>
          </p:cNvSpPr>
          <p:nvPr>
            <p:ph type="body" sz="quarter" idx="23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History</a:t>
            </a:r>
          </a:p>
        </p:txBody>
      </p:sp>
      <p:sp>
        <p:nvSpPr>
          <p:cNvPr id="52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2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Leading Experts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Leading Experts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Defining Entrepreneurs  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Thinking and Learning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Digital Products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Brands and Experiences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Featured Marketing</a:t>
            </a:r>
          </a:p>
        </p:txBody>
      </p:sp>
      <p:sp>
        <p:nvSpPr>
          <p:cNvPr id="537" name="Create Deeper Brands…"/>
          <p:cNvSpPr txBox="1">
            <a:spLocks noGrp="1"/>
          </p:cNvSpPr>
          <p:nvPr>
            <p:ph type="body" sz="quarter" idx="22"/>
          </p:nvPr>
        </p:nvSpPr>
        <p:spPr>
          <a:xfrm>
            <a:off x="1254760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Create Deeper Brands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Stand for Something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Louder Than Words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Making You Happy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Digital Abstract Thinking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424242"/>
                </a:solidFill>
              </a:defRPr>
            </a:pPr>
            <a:r>
              <a:t>Immerse Yourself  </a:t>
            </a:r>
          </a:p>
        </p:txBody>
      </p:sp>
      <p:sp>
        <p:nvSpPr>
          <p:cNvPr id="538" name="History"/>
          <p:cNvSpPr txBox="1"/>
          <p:nvPr/>
        </p:nvSpPr>
        <p:spPr>
          <a:xfrm>
            <a:off x="3132163" y="1511299"/>
            <a:ext cx="18106973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pc="1100">
                <a:solidFill>
                  <a:srgbClr val="424242"/>
                </a:solidFill>
              </a:defRPr>
            </a:lvl1pPr>
          </a:lstStyle>
          <a:p>
            <a:r>
              <a:t>History</a:t>
            </a:r>
          </a:p>
        </p:txBody>
      </p:sp>
      <p:sp>
        <p:nvSpPr>
          <p:cNvPr id="53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-Col-02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Leading Experts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Leading Experts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Defining Entrepreneurs  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Thinking and Learning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Digital Products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Brands and Experiences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Featured Marketing</a:t>
            </a:r>
          </a:p>
        </p:txBody>
      </p:sp>
      <p:sp>
        <p:nvSpPr>
          <p:cNvPr id="547" name="Create Deeper Brands…"/>
          <p:cNvSpPr txBox="1">
            <a:spLocks noGrp="1"/>
          </p:cNvSpPr>
          <p:nvPr>
            <p:ph type="body" sz="quarter" idx="22"/>
          </p:nvPr>
        </p:nvSpPr>
        <p:spPr>
          <a:xfrm>
            <a:off x="12547600" y="5537200"/>
            <a:ext cx="87234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Create Deeper Brands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Stand for Something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Louder Than Words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Making You Happy 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Digital Abstract Thinking</a:t>
            </a:r>
          </a:p>
          <a:p>
            <a:pPr marL="561473" indent="-561473" defTabSz="821531">
              <a:lnSpc>
                <a:spcPct val="80000"/>
              </a:lnSpc>
              <a:spcBef>
                <a:spcPts val="0"/>
              </a:spcBef>
              <a:defRPr sz="4800">
                <a:solidFill>
                  <a:srgbClr val="EFF1F3"/>
                </a:solidFill>
              </a:defRPr>
            </a:pPr>
            <a:r>
              <a:t>Immerse Yourself  </a:t>
            </a:r>
          </a:p>
        </p:txBody>
      </p:sp>
      <p:sp>
        <p:nvSpPr>
          <p:cNvPr id="548" name="History"/>
          <p:cNvSpPr txBox="1"/>
          <p:nvPr/>
        </p:nvSpPr>
        <p:spPr>
          <a:xfrm>
            <a:off x="3132163" y="1511299"/>
            <a:ext cx="18106973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pc="1100"/>
            </a:lvl1pPr>
          </a:lstStyle>
          <a:p>
            <a:r>
              <a:t>History</a:t>
            </a:r>
          </a:p>
        </p:txBody>
      </p:sp>
      <p:sp>
        <p:nvSpPr>
          <p:cNvPr id="54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1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wo before narrow not relied how except moment myself dejection assurance mrs led certainly so…"/>
          <p:cNvSpPr txBox="1"/>
          <p:nvPr/>
        </p:nvSpPr>
        <p:spPr>
          <a:xfrm>
            <a:off x="3143250" y="5537200"/>
            <a:ext cx="16208971" cy="368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821531">
              <a:defRPr sz="4800" b="0" cap="none"/>
            </a:pPr>
            <a:r>
              <a:t>Two before narrow not relied how except moment myself dejection assurance mrs led certainly so</a:t>
            </a:r>
          </a:p>
          <a:p>
            <a:pPr algn="l" defTabSz="821531">
              <a:defRPr sz="4800" b="0" cap="none"/>
            </a:pPr>
            <a:r>
              <a:t>gate at no only none open betrayed at properly it</a:t>
            </a:r>
            <a:br/>
            <a:r>
              <a:t>of graceful on dinner abroad am depart he turned hearts as me wished therefore allowance too perfectly gentleman supposing man his now</a:t>
            </a:r>
          </a:p>
        </p:txBody>
      </p:sp>
      <p:sp>
        <p:nvSpPr>
          <p:cNvPr id="557" name="Reward"/>
          <p:cNvSpPr txBox="1"/>
          <p:nvPr/>
        </p:nvSpPr>
        <p:spPr>
          <a:xfrm>
            <a:off x="3132163" y="1511299"/>
            <a:ext cx="18106973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pc="1100">
                <a:solidFill>
                  <a:srgbClr val="FAD902"/>
                </a:solidFill>
              </a:defRPr>
            </a:lvl1pPr>
          </a:lstStyle>
          <a:p>
            <a:r>
              <a:t>Reward</a:t>
            </a:r>
          </a:p>
        </p:txBody>
      </p:sp>
      <p:sp>
        <p:nvSpPr>
          <p:cNvPr id="55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1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wo before narrow not relied how except moment myself dejection assurance mrs led certainly so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16208971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t>Two before narrow not relied how except moment myself dejection assurance mrs led certainly so</a:t>
            </a:r>
          </a:p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t>gate at no only none open betrayed at properly it</a:t>
            </a:r>
            <a:br/>
            <a:r>
              <a:t>of graceful on dinner abroad am depart he turned hearts as me wished therefore allowance too perfectly gentleman supposing man his now</a:t>
            </a:r>
          </a:p>
        </p:txBody>
      </p:sp>
      <p:sp>
        <p:nvSpPr>
          <p:cNvPr id="566" name="Reward"/>
          <p:cNvSpPr txBox="1">
            <a:spLocks noGrp="1"/>
          </p:cNvSpPr>
          <p:nvPr>
            <p:ph type="body" sz="quarter" idx="22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Reward</a:t>
            </a:r>
          </a:p>
        </p:txBody>
      </p:sp>
      <p:sp>
        <p:nvSpPr>
          <p:cNvPr id="56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eading experts"/>
          <p:cNvSpPr txBox="1">
            <a:spLocks noGrp="1"/>
          </p:cNvSpPr>
          <p:nvPr>
            <p:ph type="body" sz="half" idx="21"/>
          </p:nvPr>
        </p:nvSpPr>
        <p:spPr>
          <a:xfrm>
            <a:off x="3153742" y="3789679"/>
            <a:ext cx="18076516" cy="6136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Leading experts</a:t>
            </a:r>
          </a:p>
        </p:txBody>
      </p:sp>
      <p:sp>
        <p:nvSpPr>
          <p:cNvPr id="57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1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wo before narrow not relied how except moment myself dejection assurance mrs led certainly so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16208971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t>Two before narrow not relied how except moment myself dejection assurance mrs led certainly so</a:t>
            </a:r>
          </a:p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t>gate at no only none open betrayed at properly it</a:t>
            </a:r>
            <a:br/>
            <a:r>
              <a:t>of graceful on dinner abroad am depart he turned hearts as me wished therefore allowance too perfectly gentleman supposing man his now</a:t>
            </a:r>
          </a:p>
        </p:txBody>
      </p:sp>
      <p:sp>
        <p:nvSpPr>
          <p:cNvPr id="575" name="Reward"/>
          <p:cNvSpPr txBox="1">
            <a:spLocks noGrp="1"/>
          </p:cNvSpPr>
          <p:nvPr>
            <p:ph type="body" sz="quarter" idx="22"/>
          </p:nvPr>
        </p:nvSpPr>
        <p:spPr>
          <a:xfrm>
            <a:off x="3132163" y="1511299"/>
            <a:ext cx="18106973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Reward</a:t>
            </a:r>
          </a:p>
        </p:txBody>
      </p:sp>
      <p:sp>
        <p:nvSpPr>
          <p:cNvPr id="57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1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wo before narrow not relied how except moment myself dejection assurance mrs led certainly so…"/>
          <p:cNvSpPr txBox="1">
            <a:spLocks noGrp="1"/>
          </p:cNvSpPr>
          <p:nvPr>
            <p:ph type="body" sz="quarter" idx="21"/>
          </p:nvPr>
        </p:nvSpPr>
        <p:spPr>
          <a:xfrm>
            <a:off x="3143250" y="5537200"/>
            <a:ext cx="16208971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t>Two before narrow not relied how except moment myself dejection assurance mrs led certainly so</a:t>
            </a:r>
          </a:p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t>gate at no only none open betrayed at properly it</a:t>
            </a:r>
            <a:br/>
            <a:r>
              <a:t>of graceful on dinner abroad am depart he turned hearts as me wished therefore allowance too perfectly gentleman supposing man his now</a:t>
            </a:r>
          </a:p>
        </p:txBody>
      </p:sp>
      <p:sp>
        <p:nvSpPr>
          <p:cNvPr id="584" name="Reward"/>
          <p:cNvSpPr txBox="1">
            <a:spLocks noGrp="1"/>
          </p:cNvSpPr>
          <p:nvPr>
            <p:ph type="body" sz="quarter" idx="22"/>
          </p:nvPr>
        </p:nvSpPr>
        <p:spPr>
          <a:xfrm>
            <a:off x="3132163" y="1508124"/>
            <a:ext cx="1810697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Reward</a:t>
            </a:r>
          </a:p>
        </p:txBody>
      </p:sp>
      <p:sp>
        <p:nvSpPr>
          <p:cNvPr id="58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2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593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2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594" name="DELIVER"/>
          <p:cNvSpPr txBox="1">
            <a:spLocks noGrp="1"/>
          </p:cNvSpPr>
          <p:nvPr>
            <p:ph type="body" sz="quarter" idx="23"/>
          </p:nvPr>
        </p:nvSpPr>
        <p:spPr>
          <a:xfrm>
            <a:off x="3132163" y="1508124"/>
            <a:ext cx="1810697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DELIVER</a:t>
            </a:r>
          </a:p>
        </p:txBody>
      </p:sp>
      <p:sp>
        <p:nvSpPr>
          <p:cNvPr id="59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2_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603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2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604" name="DELIVER"/>
          <p:cNvSpPr txBox="1">
            <a:spLocks noGrp="1"/>
          </p:cNvSpPr>
          <p:nvPr>
            <p:ph type="body" sz="quarter" idx="23"/>
          </p:nvPr>
        </p:nvSpPr>
        <p:spPr>
          <a:xfrm>
            <a:off x="3132163" y="1508124"/>
            <a:ext cx="1810697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DELIVER</a:t>
            </a:r>
          </a:p>
        </p:txBody>
      </p:sp>
      <p:sp>
        <p:nvSpPr>
          <p:cNvPr id="60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2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613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2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614" name="DELIVER"/>
          <p:cNvSpPr txBox="1">
            <a:spLocks noGrp="1"/>
          </p:cNvSpPr>
          <p:nvPr>
            <p:ph type="body" sz="quarter" idx="23"/>
          </p:nvPr>
        </p:nvSpPr>
        <p:spPr>
          <a:xfrm>
            <a:off x="3132163" y="1508124"/>
            <a:ext cx="1810697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DELIVER</a:t>
            </a:r>
          </a:p>
        </p:txBody>
      </p:sp>
      <p:sp>
        <p:nvSpPr>
          <p:cNvPr id="61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ol-02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wo before narrow not relied how except moment myself dejection assurance mrs led certainly so gate at no only none open betrayed at properly it of graceful"/>
          <p:cNvSpPr txBox="1">
            <a:spLocks noGrp="1"/>
          </p:cNvSpPr>
          <p:nvPr>
            <p:ph type="body" sz="quarter" idx="21"/>
          </p:nvPr>
        </p:nvSpPr>
        <p:spPr>
          <a:xfrm>
            <a:off x="12541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Two before narrow not relied how except moment myself dejection assurance mrs led certainly so gate at no only none open betrayed at properly it of graceful</a:t>
            </a:r>
          </a:p>
        </p:txBody>
      </p:sp>
      <p:sp>
        <p:nvSpPr>
          <p:cNvPr id="623" name="A mad boxer shot a quick gloved jab to the jaw of his dizzy opponent the job requires extra pluck and zeal from every young wage earner jelly like above"/>
          <p:cNvSpPr txBox="1">
            <a:spLocks noGrp="1"/>
          </p:cNvSpPr>
          <p:nvPr>
            <p:ph type="body" sz="quarter" idx="22"/>
          </p:nvPr>
        </p:nvSpPr>
        <p:spPr>
          <a:xfrm>
            <a:off x="3143250" y="5541984"/>
            <a:ext cx="8710762" cy="3683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A mad boxer shot a quick gloved jab to the jaw of his dizzy opponent the job requires extra pluck and</a:t>
            </a:r>
            <a:br/>
            <a:r>
              <a:t>zeal from every young wage earner jelly like above</a:t>
            </a:r>
          </a:p>
        </p:txBody>
      </p:sp>
      <p:sp>
        <p:nvSpPr>
          <p:cNvPr id="624" name="DELIVER"/>
          <p:cNvSpPr txBox="1">
            <a:spLocks noGrp="1"/>
          </p:cNvSpPr>
          <p:nvPr>
            <p:ph type="body" sz="quarter" idx="23"/>
          </p:nvPr>
        </p:nvSpPr>
        <p:spPr>
          <a:xfrm>
            <a:off x="3132163" y="1508124"/>
            <a:ext cx="18106975" cy="3454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DELIVER</a:t>
            </a:r>
          </a:p>
        </p:txBody>
      </p:sp>
      <p:sp>
        <p:nvSpPr>
          <p:cNvPr id="62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Square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Immagine"/>
          <p:cNvSpPr>
            <a:spLocks noGrp="1"/>
          </p:cNvSpPr>
          <p:nvPr>
            <p:ph type="pic" sz="half" idx="21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33" name="A mad boxer shot a quick gloved jab to the jaw of his dizzy opponent the job requires extra pluck and zeal"/>
          <p:cNvSpPr txBox="1">
            <a:spLocks noGrp="1"/>
          </p:cNvSpPr>
          <p:nvPr>
            <p:ph type="body" sz="quarter" idx="22"/>
          </p:nvPr>
        </p:nvSpPr>
        <p:spPr>
          <a:xfrm>
            <a:off x="12529356" y="7071677"/>
            <a:ext cx="9686430" cy="25044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634" name="USER"/>
          <p:cNvSpPr txBox="1">
            <a:spLocks noGrp="1"/>
          </p:cNvSpPr>
          <p:nvPr>
            <p:ph type="body" sz="quarter" idx="23"/>
          </p:nvPr>
        </p:nvSpPr>
        <p:spPr>
          <a:xfrm>
            <a:off x="12530970" y="3233102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USER</a:t>
            </a:r>
          </a:p>
        </p:txBody>
      </p:sp>
      <p:sp>
        <p:nvSpPr>
          <p:cNvPr id="6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Square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A mad boxer shot a quick gloved jab to the jaw of his dizzy opponent the job requires extra pluck and zeal"/>
          <p:cNvSpPr txBox="1">
            <a:spLocks noGrp="1"/>
          </p:cNvSpPr>
          <p:nvPr>
            <p:ph type="body" sz="quarter" idx="21"/>
          </p:nvPr>
        </p:nvSpPr>
        <p:spPr>
          <a:xfrm>
            <a:off x="12529356" y="7071677"/>
            <a:ext cx="9686430" cy="25044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0F1F3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643" name="USER"/>
          <p:cNvSpPr txBox="1">
            <a:spLocks noGrp="1"/>
          </p:cNvSpPr>
          <p:nvPr>
            <p:ph type="body" sz="quarter" idx="22"/>
          </p:nvPr>
        </p:nvSpPr>
        <p:spPr>
          <a:xfrm>
            <a:off x="12530970" y="3233102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USER</a:t>
            </a:r>
          </a:p>
        </p:txBody>
      </p:sp>
      <p:sp>
        <p:nvSpPr>
          <p:cNvPr id="644" name="Immagine"/>
          <p:cNvSpPr>
            <a:spLocks noGrp="1"/>
          </p:cNvSpPr>
          <p:nvPr>
            <p:ph type="pic" sz="half" idx="23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Square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A mad boxer shot a quick gloved jab to the jaw of his dizzy opponent the job requires extra pluck and zeal"/>
          <p:cNvSpPr txBox="1">
            <a:spLocks noGrp="1"/>
          </p:cNvSpPr>
          <p:nvPr>
            <p:ph type="body" sz="quarter" idx="21"/>
          </p:nvPr>
        </p:nvSpPr>
        <p:spPr>
          <a:xfrm>
            <a:off x="12529356" y="7071677"/>
            <a:ext cx="9686430" cy="25044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653" name="USER"/>
          <p:cNvSpPr txBox="1">
            <a:spLocks noGrp="1"/>
          </p:cNvSpPr>
          <p:nvPr>
            <p:ph type="body" sz="quarter" idx="22"/>
          </p:nvPr>
        </p:nvSpPr>
        <p:spPr>
          <a:xfrm>
            <a:off x="12530970" y="3238500"/>
            <a:ext cx="12700001" cy="3454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USER</a:t>
            </a:r>
          </a:p>
        </p:txBody>
      </p:sp>
      <p:sp>
        <p:nvSpPr>
          <p:cNvPr id="654" name="Immagine"/>
          <p:cNvSpPr>
            <a:spLocks noGrp="1"/>
          </p:cNvSpPr>
          <p:nvPr>
            <p:ph type="pic" sz="half" idx="23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Square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Immagine"/>
          <p:cNvSpPr>
            <a:spLocks noGrp="1"/>
          </p:cNvSpPr>
          <p:nvPr>
            <p:ph type="pic" sz="half" idx="21"/>
          </p:nvPr>
        </p:nvSpPr>
        <p:spPr>
          <a:xfrm>
            <a:off x="24271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3" name="A mad boxer shot a quick gloved jab to the jaw of his dizzy opponent the job requires extra pluck and zeal"/>
          <p:cNvSpPr txBox="1">
            <a:spLocks noGrp="1"/>
          </p:cNvSpPr>
          <p:nvPr>
            <p:ph type="body" sz="quarter" idx="22"/>
          </p:nvPr>
        </p:nvSpPr>
        <p:spPr>
          <a:xfrm>
            <a:off x="12529356" y="7071677"/>
            <a:ext cx="9686430" cy="250444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0F1F3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664" name="USER"/>
          <p:cNvSpPr txBox="1">
            <a:spLocks noGrp="1"/>
          </p:cNvSpPr>
          <p:nvPr>
            <p:ph type="body" sz="quarter" idx="23"/>
          </p:nvPr>
        </p:nvSpPr>
        <p:spPr>
          <a:xfrm>
            <a:off x="12530970" y="3233102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USER</a:t>
            </a:r>
          </a:p>
        </p:txBody>
      </p:sp>
      <p:sp>
        <p:nvSpPr>
          <p:cNvPr id="66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gital PROCESS"/>
          <p:cNvSpPr txBox="1">
            <a:spLocks noGrp="1"/>
          </p:cNvSpPr>
          <p:nvPr>
            <p:ph type="body" sz="half" idx="21"/>
          </p:nvPr>
        </p:nvSpPr>
        <p:spPr>
          <a:xfrm>
            <a:off x="3153742" y="3789679"/>
            <a:ext cx="18076516" cy="6136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Digital PROCESS</a:t>
            </a:r>
          </a:p>
        </p:txBody>
      </p:sp>
      <p:sp>
        <p:nvSpPr>
          <p:cNvPr id="66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/>
            </a:lvl1pPr>
          </a:lstStyle>
          <a:p>
            <a:r>
              <a:t>RISE KEYNOTE PRESENTATION TEMPLATE</a:t>
            </a:r>
          </a:p>
        </p:txBody>
      </p:sp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ircle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Immagine"/>
          <p:cNvSpPr>
            <a:spLocks noGrp="1"/>
          </p:cNvSpPr>
          <p:nvPr>
            <p:ph type="pic" sz="half" idx="21"/>
          </p:nvPr>
        </p:nvSpPr>
        <p:spPr>
          <a:xfrm>
            <a:off x="2413000" y="2743200"/>
            <a:ext cx="82423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3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9" y="4310"/>
                </a:moveTo>
                <a:cubicBezTo>
                  <a:pt x="6734" y="4310"/>
                  <a:pt x="7668" y="4943"/>
                  <a:pt x="8381" y="6211"/>
                </a:cubicBezTo>
                <a:cubicBezTo>
                  <a:pt x="9807" y="8745"/>
                  <a:pt x="9807" y="12855"/>
                  <a:pt x="8381" y="15389"/>
                </a:cubicBezTo>
                <a:cubicBezTo>
                  <a:pt x="6955" y="17924"/>
                  <a:pt x="4644" y="17924"/>
                  <a:pt x="3218" y="15389"/>
                </a:cubicBezTo>
                <a:cubicBezTo>
                  <a:pt x="1792" y="12855"/>
                  <a:pt x="1792" y="8745"/>
                  <a:pt x="3218" y="6211"/>
                </a:cubicBezTo>
                <a:cubicBezTo>
                  <a:pt x="3931" y="4943"/>
                  <a:pt x="4865" y="4310"/>
                  <a:pt x="5799" y="4310"/>
                </a:cubicBezTo>
                <a:close/>
              </a:path>
            </a:pathLst>
          </a:custGeom>
          <a:solidFill>
            <a:srgbClr val="222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4" name="A mad boxer shot a quick gloved jab to the jaw of his dizzy opponent the job requires extra pluck and zeal"/>
          <p:cNvSpPr txBox="1"/>
          <p:nvPr/>
        </p:nvSpPr>
        <p:spPr>
          <a:xfrm>
            <a:off x="12529356" y="7071677"/>
            <a:ext cx="9686430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defRPr sz="4800" b="0" cap="none">
                <a:solidFill>
                  <a:srgbClr val="F0F1F3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675" name="CORE"/>
          <p:cNvSpPr txBox="1"/>
          <p:nvPr/>
        </p:nvSpPr>
        <p:spPr>
          <a:xfrm>
            <a:off x="12530970" y="3233102"/>
            <a:ext cx="1270000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pc="1100">
                <a:solidFill>
                  <a:srgbClr val="FAD902"/>
                </a:solidFill>
              </a:defRPr>
            </a:lvl1pPr>
          </a:lstStyle>
          <a:p>
            <a:r>
              <a:t>CORE</a:t>
            </a:r>
          </a:p>
        </p:txBody>
      </p:sp>
      <p:sp>
        <p:nvSpPr>
          <p:cNvPr id="67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ircle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Immagine"/>
          <p:cNvSpPr>
            <a:spLocks noGrp="1"/>
          </p:cNvSpPr>
          <p:nvPr>
            <p:ph type="pic" sz="half" idx="21"/>
          </p:nvPr>
        </p:nvSpPr>
        <p:spPr>
          <a:xfrm>
            <a:off x="2413000" y="2743200"/>
            <a:ext cx="82423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4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9" y="4310"/>
                </a:moveTo>
                <a:cubicBezTo>
                  <a:pt x="6734" y="4310"/>
                  <a:pt x="7668" y="4943"/>
                  <a:pt x="8381" y="6211"/>
                </a:cubicBezTo>
                <a:cubicBezTo>
                  <a:pt x="9807" y="8745"/>
                  <a:pt x="9807" y="12855"/>
                  <a:pt x="8381" y="15389"/>
                </a:cubicBezTo>
                <a:cubicBezTo>
                  <a:pt x="6955" y="17924"/>
                  <a:pt x="4644" y="17924"/>
                  <a:pt x="3218" y="15389"/>
                </a:cubicBezTo>
                <a:cubicBezTo>
                  <a:pt x="1792" y="12855"/>
                  <a:pt x="1792" y="8745"/>
                  <a:pt x="3218" y="6211"/>
                </a:cubicBezTo>
                <a:cubicBezTo>
                  <a:pt x="3931" y="4943"/>
                  <a:pt x="4865" y="4310"/>
                  <a:pt x="5799" y="4310"/>
                </a:cubicBezTo>
                <a:close/>
              </a:path>
            </a:pathLst>
          </a:custGeom>
          <a:solidFill>
            <a:srgbClr val="EFF1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5" name="A mad boxer shot a quick gloved jab to the jaw of his dizzy opponent the job requires extra pluck and zeal"/>
          <p:cNvSpPr txBox="1"/>
          <p:nvPr/>
        </p:nvSpPr>
        <p:spPr>
          <a:xfrm>
            <a:off x="12529356" y="7071677"/>
            <a:ext cx="9686430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defRPr sz="4800" b="0" cap="none">
                <a:solidFill>
                  <a:srgbClr val="424242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686" name="CORE"/>
          <p:cNvSpPr txBox="1"/>
          <p:nvPr/>
        </p:nvSpPr>
        <p:spPr>
          <a:xfrm>
            <a:off x="12530970" y="3238500"/>
            <a:ext cx="12700001" cy="345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pc="1100">
                <a:solidFill>
                  <a:srgbClr val="424242"/>
                </a:solidFill>
              </a:defRPr>
            </a:lvl1pPr>
          </a:lstStyle>
          <a:p>
            <a:r>
              <a:t>CORE</a:t>
            </a:r>
          </a:p>
        </p:txBody>
      </p:sp>
      <p:sp>
        <p:nvSpPr>
          <p:cNvPr id="68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ircle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Immagine"/>
          <p:cNvSpPr>
            <a:spLocks noGrp="1"/>
          </p:cNvSpPr>
          <p:nvPr>
            <p:ph type="pic" sz="half" idx="21"/>
          </p:nvPr>
        </p:nvSpPr>
        <p:spPr>
          <a:xfrm>
            <a:off x="2413000" y="2743200"/>
            <a:ext cx="82423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5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9" y="4310"/>
                </a:moveTo>
                <a:cubicBezTo>
                  <a:pt x="6734" y="4310"/>
                  <a:pt x="7668" y="4943"/>
                  <a:pt x="8381" y="6211"/>
                </a:cubicBezTo>
                <a:cubicBezTo>
                  <a:pt x="9807" y="8745"/>
                  <a:pt x="9807" y="12855"/>
                  <a:pt x="8381" y="15389"/>
                </a:cubicBezTo>
                <a:cubicBezTo>
                  <a:pt x="6955" y="17924"/>
                  <a:pt x="4644" y="17924"/>
                  <a:pt x="3218" y="15389"/>
                </a:cubicBezTo>
                <a:cubicBezTo>
                  <a:pt x="1792" y="12855"/>
                  <a:pt x="1792" y="8745"/>
                  <a:pt x="3218" y="6211"/>
                </a:cubicBezTo>
                <a:cubicBezTo>
                  <a:pt x="3931" y="4943"/>
                  <a:pt x="4865" y="4310"/>
                  <a:pt x="5799" y="4310"/>
                </a:cubicBez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6" name="A mad boxer shot a quick gloved jab to the jaw of his dizzy opponent the job requires extra pluck and zeal"/>
          <p:cNvSpPr txBox="1"/>
          <p:nvPr/>
        </p:nvSpPr>
        <p:spPr>
          <a:xfrm>
            <a:off x="12529356" y="7071677"/>
            <a:ext cx="9686430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defRPr sz="4800" b="0" cap="none">
                <a:solidFill>
                  <a:srgbClr val="F0F1F3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697" name="CORE"/>
          <p:cNvSpPr txBox="1"/>
          <p:nvPr/>
        </p:nvSpPr>
        <p:spPr>
          <a:xfrm>
            <a:off x="12530970" y="3233102"/>
            <a:ext cx="1270000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pc="1100"/>
            </a:lvl1pPr>
          </a:lstStyle>
          <a:p>
            <a:r>
              <a:t>CORE</a:t>
            </a:r>
          </a:p>
        </p:txBody>
      </p:sp>
      <p:sp>
        <p:nvSpPr>
          <p:cNvPr id="69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Circle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Immagine"/>
          <p:cNvSpPr>
            <a:spLocks noGrp="1"/>
          </p:cNvSpPr>
          <p:nvPr>
            <p:ph type="pic" sz="half" idx="21"/>
          </p:nvPr>
        </p:nvSpPr>
        <p:spPr>
          <a:xfrm>
            <a:off x="2413000" y="2743200"/>
            <a:ext cx="82423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6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9" y="4310"/>
                </a:moveTo>
                <a:cubicBezTo>
                  <a:pt x="6734" y="4310"/>
                  <a:pt x="7668" y="4943"/>
                  <a:pt x="8381" y="6211"/>
                </a:cubicBezTo>
                <a:cubicBezTo>
                  <a:pt x="9807" y="8745"/>
                  <a:pt x="9807" y="12855"/>
                  <a:pt x="8381" y="15389"/>
                </a:cubicBezTo>
                <a:cubicBezTo>
                  <a:pt x="6955" y="17924"/>
                  <a:pt x="4644" y="17924"/>
                  <a:pt x="3218" y="15389"/>
                </a:cubicBezTo>
                <a:cubicBezTo>
                  <a:pt x="1792" y="12855"/>
                  <a:pt x="1792" y="8745"/>
                  <a:pt x="3218" y="6211"/>
                </a:cubicBezTo>
                <a:cubicBezTo>
                  <a:pt x="3931" y="4943"/>
                  <a:pt x="4865" y="4310"/>
                  <a:pt x="5799" y="4310"/>
                </a:cubicBezTo>
                <a:close/>
              </a:path>
            </a:pathLst>
          </a:cu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7" name="A mad boxer shot a quick gloved jab to the jaw of his dizzy opponent the job requires extra pluck and zeal"/>
          <p:cNvSpPr txBox="1"/>
          <p:nvPr/>
        </p:nvSpPr>
        <p:spPr>
          <a:xfrm>
            <a:off x="12529356" y="7071677"/>
            <a:ext cx="9686430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defRPr sz="4800" b="0" cap="none">
                <a:solidFill>
                  <a:srgbClr val="F0F1F3"/>
                </a:solidFill>
              </a:defRPr>
            </a:lvl1pPr>
          </a:lstStyle>
          <a:p>
            <a:r>
              <a:t>A mad boxer shot a quick gloved jab to the jaw of his dizzy opponent the job requires extra pluck and zeal</a:t>
            </a:r>
          </a:p>
        </p:txBody>
      </p:sp>
      <p:sp>
        <p:nvSpPr>
          <p:cNvPr id="708" name="CORE"/>
          <p:cNvSpPr txBox="1"/>
          <p:nvPr/>
        </p:nvSpPr>
        <p:spPr>
          <a:xfrm>
            <a:off x="12530970" y="3233102"/>
            <a:ext cx="12700001" cy="345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pc="1100"/>
            </a:lvl1pPr>
          </a:lstStyle>
          <a:p>
            <a:r>
              <a:t>CORE</a:t>
            </a:r>
          </a:p>
        </p:txBody>
      </p:sp>
      <p:sp>
        <p:nvSpPr>
          <p:cNvPr id="70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waltz nymph for quick jigs vex bud"/>
          <p:cNvSpPr txBox="1">
            <a:spLocks noGrp="1"/>
          </p:cNvSpPr>
          <p:nvPr>
            <p:ph type="body" sz="quarter" idx="21"/>
          </p:nvPr>
        </p:nvSpPr>
        <p:spPr>
          <a:xfrm>
            <a:off x="1322181" y="9136981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17" name="waltz nymph for quick jigs vex bud"/>
          <p:cNvSpPr txBox="1">
            <a:spLocks noGrp="1"/>
          </p:cNvSpPr>
          <p:nvPr>
            <p:ph type="body" sz="quarter" idx="22"/>
          </p:nvPr>
        </p:nvSpPr>
        <p:spPr>
          <a:xfrm>
            <a:off x="12623207" y="9136981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18" name="waltz nymph for quick jigs vex bud"/>
          <p:cNvSpPr txBox="1">
            <a:spLocks noGrp="1"/>
          </p:cNvSpPr>
          <p:nvPr>
            <p:ph type="body" sz="quarter" idx="23"/>
          </p:nvPr>
        </p:nvSpPr>
        <p:spPr>
          <a:xfrm>
            <a:off x="6972694" y="9136981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19" name="FRANCE…"/>
          <p:cNvSpPr txBox="1"/>
          <p:nvPr/>
        </p:nvSpPr>
        <p:spPr>
          <a:xfrm>
            <a:off x="18273720" y="9136981"/>
            <a:ext cx="4788099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821531">
              <a:lnSpc>
                <a:spcPct val="100000"/>
              </a:lnSpc>
              <a:defRPr sz="6000" cap="none">
                <a:solidFill>
                  <a:srgbClr val="FFFFFF"/>
                </a:solidFill>
              </a:defRPr>
            </a:pPr>
            <a:r>
              <a:t>FRANCE</a:t>
            </a:r>
          </a:p>
          <a:p>
            <a:pPr defTabSz="821531">
              <a:lnSpc>
                <a:spcPct val="100000"/>
              </a:lnSpc>
              <a:defRPr sz="6000" cap="none">
                <a:solidFill>
                  <a:srgbClr val="FFFFFF"/>
                </a:solidFill>
              </a:defRPr>
            </a:pPr>
            <a:r>
              <a:t>2022</a:t>
            </a:r>
          </a:p>
          <a:p>
            <a:pPr defTabSz="821531">
              <a:lnSpc>
                <a:spcPct val="100000"/>
              </a:lnSpc>
              <a:defRPr sz="5000" b="0" cap="none">
                <a:solidFill>
                  <a:srgbClr val="7DBFC4"/>
                </a:solidFill>
              </a:defRPr>
            </a:pPr>
            <a:r>
              <a:t>11 Universities</a:t>
            </a:r>
          </a:p>
        </p:txBody>
      </p:sp>
      <p:sp>
        <p:nvSpPr>
          <p:cNvPr id="720" name="Quadrato"/>
          <p:cNvSpPr/>
          <p:nvPr/>
        </p:nvSpPr>
        <p:spPr>
          <a:xfrm>
            <a:off x="7206694" y="4017855"/>
            <a:ext cx="4320100" cy="4320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55600" dist="381000" rotWithShape="0">
              <a:srgbClr val="FFFFFF">
                <a:alpha val="90332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1" name="Quadrato"/>
          <p:cNvSpPr/>
          <p:nvPr/>
        </p:nvSpPr>
        <p:spPr>
          <a:xfrm>
            <a:off x="1556181" y="4017855"/>
            <a:ext cx="4320100" cy="4320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55600" dist="381000" rotWithShape="0">
              <a:srgbClr val="FFFFFF">
                <a:alpha val="90332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2" name="Quadrato"/>
          <p:cNvSpPr/>
          <p:nvPr/>
        </p:nvSpPr>
        <p:spPr>
          <a:xfrm>
            <a:off x="18507719" y="4017855"/>
            <a:ext cx="4320101" cy="4320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55600" dist="381000" rotWithShape="0">
              <a:srgbClr val="FFFFFF">
                <a:alpha val="90332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3" name="Quadrato"/>
          <p:cNvSpPr/>
          <p:nvPr/>
        </p:nvSpPr>
        <p:spPr>
          <a:xfrm>
            <a:off x="12857206" y="4017855"/>
            <a:ext cx="4320100" cy="4320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55600" dist="381000" rotWithShape="0">
              <a:srgbClr val="FFFFFF">
                <a:alpha val="90332"/>
              </a:srgbClr>
            </a:outerShdw>
          </a:effectLst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Cerchio"/>
          <p:cNvSpPr/>
          <p:nvPr/>
        </p:nvSpPr>
        <p:spPr>
          <a:xfrm>
            <a:off x="3400685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FFFFFF">
              <a:alpha val="1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1C1C1C"/>
                </a:solidFill>
              </a:defRPr>
            </a:pPr>
            <a:endParaRPr/>
          </a:p>
        </p:txBody>
      </p:sp>
      <p:sp>
        <p:nvSpPr>
          <p:cNvPr id="732" name="waltz nymph for quick jigs vex bud"/>
          <p:cNvSpPr txBox="1">
            <a:spLocks noGrp="1"/>
          </p:cNvSpPr>
          <p:nvPr>
            <p:ph type="body" sz="quarter" idx="21"/>
          </p:nvPr>
        </p:nvSpPr>
        <p:spPr>
          <a:xfrm>
            <a:off x="3149600" y="8068444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33" name="9"/>
          <p:cNvSpPr txBox="1">
            <a:spLocks noGrp="1"/>
          </p:cNvSpPr>
          <p:nvPr>
            <p:ph type="body" sz="quarter" idx="22"/>
          </p:nvPr>
        </p:nvSpPr>
        <p:spPr>
          <a:xfrm>
            <a:off x="4547654" y="3129239"/>
            <a:ext cx="1991991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EFF1F3"/>
                </a:solidFill>
              </a:defRPr>
            </a:lvl1pPr>
          </a:lstStyle>
          <a:p>
            <a:r>
              <a:t>9</a:t>
            </a:r>
          </a:p>
        </p:txBody>
      </p:sp>
      <p:sp>
        <p:nvSpPr>
          <p:cNvPr id="734" name="Cerchio"/>
          <p:cNvSpPr/>
          <p:nvPr/>
        </p:nvSpPr>
        <p:spPr>
          <a:xfrm>
            <a:off x="16697387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FFFFFF">
              <a:alpha val="1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735" name="waltz nymph for quick jigs vex bud"/>
          <p:cNvSpPr txBox="1">
            <a:spLocks noGrp="1"/>
          </p:cNvSpPr>
          <p:nvPr>
            <p:ph type="body" sz="quarter" idx="23"/>
          </p:nvPr>
        </p:nvSpPr>
        <p:spPr>
          <a:xfrm>
            <a:off x="16446301" y="8068444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36" name="F"/>
          <p:cNvSpPr txBox="1">
            <a:spLocks noGrp="1"/>
          </p:cNvSpPr>
          <p:nvPr>
            <p:ph type="body" sz="quarter" idx="24"/>
          </p:nvPr>
        </p:nvSpPr>
        <p:spPr>
          <a:xfrm>
            <a:off x="17754066" y="3129239"/>
            <a:ext cx="2172569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EFF1F3"/>
                </a:solidFill>
              </a:defRPr>
            </a:lvl1pPr>
          </a:lstStyle>
          <a:p>
            <a:r>
              <a:t>F</a:t>
            </a:r>
          </a:p>
        </p:txBody>
      </p:sp>
      <p:sp>
        <p:nvSpPr>
          <p:cNvPr id="737" name="Cerchio"/>
          <p:cNvSpPr/>
          <p:nvPr/>
        </p:nvSpPr>
        <p:spPr>
          <a:xfrm>
            <a:off x="10058117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FFFFFF">
              <a:alpha val="1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738" name="waltz nymph for quick jigs vex bud"/>
          <p:cNvSpPr txBox="1">
            <a:spLocks noGrp="1"/>
          </p:cNvSpPr>
          <p:nvPr>
            <p:ph type="body" sz="quarter" idx="25"/>
          </p:nvPr>
        </p:nvSpPr>
        <p:spPr>
          <a:xfrm>
            <a:off x="9807031" y="8068444"/>
            <a:ext cx="4788100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39" name="D"/>
          <p:cNvSpPr txBox="1">
            <a:spLocks noGrp="1"/>
          </p:cNvSpPr>
          <p:nvPr>
            <p:ph type="body" sz="quarter" idx="26"/>
          </p:nvPr>
        </p:nvSpPr>
        <p:spPr>
          <a:xfrm>
            <a:off x="10930994" y="3129239"/>
            <a:ext cx="2540174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EFF1F3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74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Cerchio"/>
          <p:cNvSpPr/>
          <p:nvPr/>
        </p:nvSpPr>
        <p:spPr>
          <a:xfrm>
            <a:off x="3400685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424242">
              <a:alpha val="1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sp>
        <p:nvSpPr>
          <p:cNvPr id="748" name="waltz nymph for quick jigs vex bud"/>
          <p:cNvSpPr txBox="1">
            <a:spLocks noGrp="1"/>
          </p:cNvSpPr>
          <p:nvPr>
            <p:ph type="body" sz="quarter" idx="21"/>
          </p:nvPr>
        </p:nvSpPr>
        <p:spPr>
          <a:xfrm>
            <a:off x="3149600" y="8068444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49" name="9"/>
          <p:cNvSpPr txBox="1">
            <a:spLocks noGrp="1"/>
          </p:cNvSpPr>
          <p:nvPr>
            <p:ph type="body" sz="quarter" idx="22"/>
          </p:nvPr>
        </p:nvSpPr>
        <p:spPr>
          <a:xfrm>
            <a:off x="4547654" y="3129239"/>
            <a:ext cx="1991991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424242"/>
                </a:solidFill>
              </a:defRPr>
            </a:lvl1pPr>
          </a:lstStyle>
          <a:p>
            <a:r>
              <a:t>9</a:t>
            </a:r>
          </a:p>
        </p:txBody>
      </p:sp>
      <p:sp>
        <p:nvSpPr>
          <p:cNvPr id="750" name="Cerchio"/>
          <p:cNvSpPr/>
          <p:nvPr/>
        </p:nvSpPr>
        <p:spPr>
          <a:xfrm>
            <a:off x="16697387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424242">
              <a:alpha val="1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sp>
        <p:nvSpPr>
          <p:cNvPr id="751" name="waltz nymph for quick jigs vex bud"/>
          <p:cNvSpPr txBox="1">
            <a:spLocks noGrp="1"/>
          </p:cNvSpPr>
          <p:nvPr>
            <p:ph type="body" sz="quarter" idx="23"/>
          </p:nvPr>
        </p:nvSpPr>
        <p:spPr>
          <a:xfrm>
            <a:off x="16446301" y="8068444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52" name="F"/>
          <p:cNvSpPr txBox="1">
            <a:spLocks noGrp="1"/>
          </p:cNvSpPr>
          <p:nvPr>
            <p:ph type="body" sz="quarter" idx="24"/>
          </p:nvPr>
        </p:nvSpPr>
        <p:spPr>
          <a:xfrm>
            <a:off x="17754066" y="3129239"/>
            <a:ext cx="2172569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424242"/>
                </a:solidFill>
              </a:defRPr>
            </a:lvl1pPr>
          </a:lstStyle>
          <a:p>
            <a:r>
              <a:t>F</a:t>
            </a:r>
          </a:p>
        </p:txBody>
      </p:sp>
      <p:sp>
        <p:nvSpPr>
          <p:cNvPr id="753" name="Cerchio"/>
          <p:cNvSpPr/>
          <p:nvPr/>
        </p:nvSpPr>
        <p:spPr>
          <a:xfrm>
            <a:off x="10058117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424242">
              <a:alpha val="1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sp>
        <p:nvSpPr>
          <p:cNvPr id="754" name="waltz nymph for quick jigs vex bud"/>
          <p:cNvSpPr txBox="1">
            <a:spLocks noGrp="1"/>
          </p:cNvSpPr>
          <p:nvPr>
            <p:ph type="body" sz="quarter" idx="25"/>
          </p:nvPr>
        </p:nvSpPr>
        <p:spPr>
          <a:xfrm>
            <a:off x="9807031" y="8068444"/>
            <a:ext cx="4788100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55" name="D"/>
          <p:cNvSpPr txBox="1">
            <a:spLocks noGrp="1"/>
          </p:cNvSpPr>
          <p:nvPr>
            <p:ph type="body" sz="quarter" idx="26"/>
          </p:nvPr>
        </p:nvSpPr>
        <p:spPr>
          <a:xfrm>
            <a:off x="10930994" y="3129239"/>
            <a:ext cx="2540174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424242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75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Cerchio"/>
          <p:cNvSpPr/>
          <p:nvPr/>
        </p:nvSpPr>
        <p:spPr>
          <a:xfrm>
            <a:off x="3400685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sp>
        <p:nvSpPr>
          <p:cNvPr id="764" name="waltz nymph for quick jigs vex bud"/>
          <p:cNvSpPr txBox="1">
            <a:spLocks noGrp="1"/>
          </p:cNvSpPr>
          <p:nvPr>
            <p:ph type="body" sz="quarter" idx="21"/>
          </p:nvPr>
        </p:nvSpPr>
        <p:spPr>
          <a:xfrm>
            <a:off x="3149600" y="8068444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65" name="9"/>
          <p:cNvSpPr txBox="1">
            <a:spLocks noGrp="1"/>
          </p:cNvSpPr>
          <p:nvPr>
            <p:ph type="body" sz="quarter" idx="22"/>
          </p:nvPr>
        </p:nvSpPr>
        <p:spPr>
          <a:xfrm>
            <a:off x="4547654" y="3129239"/>
            <a:ext cx="1991991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EFF1F3"/>
                </a:solidFill>
              </a:defRPr>
            </a:lvl1pPr>
          </a:lstStyle>
          <a:p>
            <a:r>
              <a:t>9</a:t>
            </a:r>
          </a:p>
        </p:txBody>
      </p:sp>
      <p:sp>
        <p:nvSpPr>
          <p:cNvPr id="766" name="Cerchio"/>
          <p:cNvSpPr/>
          <p:nvPr/>
        </p:nvSpPr>
        <p:spPr>
          <a:xfrm>
            <a:off x="16697387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sp>
        <p:nvSpPr>
          <p:cNvPr id="767" name="waltz nymph for quick jigs vex bud"/>
          <p:cNvSpPr txBox="1">
            <a:spLocks noGrp="1"/>
          </p:cNvSpPr>
          <p:nvPr>
            <p:ph type="body" sz="quarter" idx="23"/>
          </p:nvPr>
        </p:nvSpPr>
        <p:spPr>
          <a:xfrm>
            <a:off x="16446301" y="8068444"/>
            <a:ext cx="4788099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68" name="F"/>
          <p:cNvSpPr txBox="1">
            <a:spLocks noGrp="1"/>
          </p:cNvSpPr>
          <p:nvPr>
            <p:ph type="body" sz="quarter" idx="24"/>
          </p:nvPr>
        </p:nvSpPr>
        <p:spPr>
          <a:xfrm>
            <a:off x="17754066" y="3129239"/>
            <a:ext cx="2172569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EFF1F3"/>
                </a:solidFill>
              </a:defRPr>
            </a:lvl1pPr>
          </a:lstStyle>
          <a:p>
            <a:r>
              <a:t>F</a:t>
            </a:r>
          </a:p>
        </p:txBody>
      </p:sp>
      <p:sp>
        <p:nvSpPr>
          <p:cNvPr id="769" name="Cerchio"/>
          <p:cNvSpPr/>
          <p:nvPr/>
        </p:nvSpPr>
        <p:spPr>
          <a:xfrm>
            <a:off x="10058117" y="3038975"/>
            <a:ext cx="4285928" cy="4285928"/>
          </a:xfrm>
          <a:prstGeom prst="roundRect">
            <a:avLst>
              <a:gd name="adj" fmla="val 49998"/>
            </a:avLst>
          </a:prstGeom>
          <a:solidFill>
            <a:srgbClr val="42424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sp>
        <p:nvSpPr>
          <p:cNvPr id="770" name="waltz nymph for quick jigs vex bud"/>
          <p:cNvSpPr txBox="1">
            <a:spLocks noGrp="1"/>
          </p:cNvSpPr>
          <p:nvPr>
            <p:ph type="body" sz="quarter" idx="25"/>
          </p:nvPr>
        </p:nvSpPr>
        <p:spPr>
          <a:xfrm>
            <a:off x="9807031" y="8068444"/>
            <a:ext cx="4788100" cy="19151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t>waltz nymph</a:t>
            </a:r>
            <a:br/>
            <a:r>
              <a:t>for quick jigs vex bud</a:t>
            </a:r>
          </a:p>
        </p:txBody>
      </p:sp>
      <p:sp>
        <p:nvSpPr>
          <p:cNvPr id="771" name="D"/>
          <p:cNvSpPr txBox="1">
            <a:spLocks noGrp="1"/>
          </p:cNvSpPr>
          <p:nvPr>
            <p:ph type="body" sz="quarter" idx="26"/>
          </p:nvPr>
        </p:nvSpPr>
        <p:spPr>
          <a:xfrm>
            <a:off x="10930994" y="3129239"/>
            <a:ext cx="2540174" cy="41052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26000" b="1" cap="all">
                <a:solidFill>
                  <a:srgbClr val="EFF1F3"/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7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-Hand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Cerchio"/>
          <p:cNvSpPr/>
          <p:nvPr/>
        </p:nvSpPr>
        <p:spPr>
          <a:xfrm>
            <a:off x="13439861" y="897619"/>
            <a:ext cx="10023799" cy="10023799"/>
          </a:xfrm>
          <a:prstGeom prst="roundRect">
            <a:avLst>
              <a:gd name="adj" fmla="val 49998"/>
            </a:avLst>
          </a:prstGeom>
          <a:solidFill>
            <a:srgbClr val="424242">
              <a:alpha val="4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780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166" y="2515517"/>
            <a:ext cx="7023101" cy="11188701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Immagine"/>
          <p:cNvSpPr>
            <a:spLocks noGrp="1"/>
          </p:cNvSpPr>
          <p:nvPr>
            <p:ph type="pic" sz="quarter" idx="21"/>
          </p:nvPr>
        </p:nvSpPr>
        <p:spPr>
          <a:xfrm>
            <a:off x="16991260" y="3242518"/>
            <a:ext cx="292100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2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783" name="Pure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Pure</a:t>
            </a:r>
          </a:p>
        </p:txBody>
      </p:sp>
      <p:sp>
        <p:nvSpPr>
          <p:cNvPr id="78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-Hand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Cerchio"/>
          <p:cNvSpPr/>
          <p:nvPr/>
        </p:nvSpPr>
        <p:spPr>
          <a:xfrm>
            <a:off x="13439861" y="897619"/>
            <a:ext cx="10023799" cy="10023799"/>
          </a:xfrm>
          <a:prstGeom prst="roundRect">
            <a:avLst>
              <a:gd name="adj" fmla="val 49998"/>
            </a:avLst>
          </a:prstGeom>
          <a:solidFill>
            <a:srgbClr val="F4CD8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79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166" y="2515517"/>
            <a:ext cx="7023101" cy="11188701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Immagine"/>
          <p:cNvSpPr>
            <a:spLocks noGrp="1"/>
          </p:cNvSpPr>
          <p:nvPr>
            <p:ph type="pic" sz="quarter" idx="21"/>
          </p:nvPr>
        </p:nvSpPr>
        <p:spPr>
          <a:xfrm>
            <a:off x="16991260" y="3242518"/>
            <a:ext cx="292100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4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795" name="Pure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Pure</a:t>
            </a:r>
          </a:p>
        </p:txBody>
      </p:sp>
      <p:sp>
        <p:nvSpPr>
          <p:cNvPr id="79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efinE brands"/>
          <p:cNvSpPr txBox="1">
            <a:spLocks noGrp="1"/>
          </p:cNvSpPr>
          <p:nvPr>
            <p:ph type="body" sz="half" idx="21"/>
          </p:nvPr>
        </p:nvSpPr>
        <p:spPr>
          <a:xfrm>
            <a:off x="3153742" y="3789679"/>
            <a:ext cx="18076516" cy="613664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DefinE brands</a:t>
            </a:r>
          </a:p>
        </p:txBody>
      </p:sp>
      <p:sp>
        <p:nvSpPr>
          <p:cNvPr id="75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-Hand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Cerchio"/>
          <p:cNvSpPr/>
          <p:nvPr/>
        </p:nvSpPr>
        <p:spPr>
          <a:xfrm>
            <a:off x="13439861" y="897619"/>
            <a:ext cx="10023799" cy="10023799"/>
          </a:xfrm>
          <a:prstGeom prst="roundRect">
            <a:avLst>
              <a:gd name="adj" fmla="val 49998"/>
            </a:avLst>
          </a:prstGeom>
          <a:solidFill>
            <a:srgbClr val="EFF1F3">
              <a:alpha val="5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804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166" y="2515517"/>
            <a:ext cx="7023101" cy="11188701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Immagine"/>
          <p:cNvSpPr>
            <a:spLocks noGrp="1"/>
          </p:cNvSpPr>
          <p:nvPr>
            <p:ph type="pic" sz="quarter" idx="21"/>
          </p:nvPr>
        </p:nvSpPr>
        <p:spPr>
          <a:xfrm>
            <a:off x="16991260" y="3242518"/>
            <a:ext cx="292100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6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07" name="Pure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Pure</a:t>
            </a:r>
          </a:p>
        </p:txBody>
      </p:sp>
      <p:sp>
        <p:nvSpPr>
          <p:cNvPr id="80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-Hand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Cerchio"/>
          <p:cNvSpPr/>
          <p:nvPr/>
        </p:nvSpPr>
        <p:spPr>
          <a:xfrm>
            <a:off x="13439861" y="897619"/>
            <a:ext cx="10023799" cy="10023799"/>
          </a:xfrm>
          <a:prstGeom prst="roundRect">
            <a:avLst>
              <a:gd name="adj" fmla="val 49998"/>
            </a:avLst>
          </a:prstGeom>
          <a:solidFill>
            <a:srgbClr val="424242">
              <a:alpha val="5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816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166" y="2515517"/>
            <a:ext cx="7023101" cy="11188701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Immagine"/>
          <p:cNvSpPr>
            <a:spLocks noGrp="1"/>
          </p:cNvSpPr>
          <p:nvPr>
            <p:ph type="pic" sz="quarter" idx="21"/>
          </p:nvPr>
        </p:nvSpPr>
        <p:spPr>
          <a:xfrm>
            <a:off x="16991260" y="3242518"/>
            <a:ext cx="292100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18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19" name="Pure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Pure</a:t>
            </a:r>
          </a:p>
        </p:txBody>
      </p:sp>
      <p:sp>
        <p:nvSpPr>
          <p:cNvPr id="82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ne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Cerchio"/>
          <p:cNvSpPr/>
          <p:nvPr/>
        </p:nvSpPr>
        <p:spPr>
          <a:xfrm>
            <a:off x="1524930" y="2782230"/>
            <a:ext cx="8151540" cy="8151540"/>
          </a:xfrm>
          <a:prstGeom prst="roundRect">
            <a:avLst>
              <a:gd name="adj" fmla="val 49998"/>
            </a:avLst>
          </a:prstGeom>
          <a:solidFill>
            <a:srgbClr val="424242">
              <a:alpha val="4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82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1936750"/>
            <a:ext cx="4826000" cy="9842500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Immagine"/>
          <p:cNvSpPr>
            <a:spLocks noGrp="1"/>
          </p:cNvSpPr>
          <p:nvPr>
            <p:ph type="pic" sz="quarter" idx="21"/>
          </p:nvPr>
        </p:nvSpPr>
        <p:spPr>
          <a:xfrm>
            <a:off x="3505200" y="3086100"/>
            <a:ext cx="4191000" cy="736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0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11830856" y="6096000"/>
            <a:ext cx="9686430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31" name="REAL"/>
          <p:cNvSpPr txBox="1">
            <a:spLocks noGrp="1"/>
          </p:cNvSpPr>
          <p:nvPr>
            <p:ph type="body" sz="quarter" idx="23"/>
          </p:nvPr>
        </p:nvSpPr>
        <p:spPr>
          <a:xfrm>
            <a:off x="11832470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REAL</a:t>
            </a:r>
          </a:p>
        </p:txBody>
      </p:sp>
      <p:sp>
        <p:nvSpPr>
          <p:cNvPr id="83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ne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Cerchio"/>
          <p:cNvSpPr/>
          <p:nvPr/>
        </p:nvSpPr>
        <p:spPr>
          <a:xfrm>
            <a:off x="1524930" y="2782230"/>
            <a:ext cx="8151540" cy="8151540"/>
          </a:xfrm>
          <a:prstGeom prst="roundRect">
            <a:avLst>
              <a:gd name="adj" fmla="val 49998"/>
            </a:avLst>
          </a:prstGeom>
          <a:solidFill>
            <a:srgbClr val="424242">
              <a:alpha val="4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840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1936750"/>
            <a:ext cx="4826000" cy="9842500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Immagine"/>
          <p:cNvSpPr>
            <a:spLocks noGrp="1"/>
          </p:cNvSpPr>
          <p:nvPr>
            <p:ph type="pic" sz="quarter" idx="21"/>
          </p:nvPr>
        </p:nvSpPr>
        <p:spPr>
          <a:xfrm>
            <a:off x="3505200" y="3086100"/>
            <a:ext cx="4191000" cy="736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2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11830856" y="6096000"/>
            <a:ext cx="9686430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43" name="REAL"/>
          <p:cNvSpPr txBox="1">
            <a:spLocks noGrp="1"/>
          </p:cNvSpPr>
          <p:nvPr>
            <p:ph type="body" sz="quarter" idx="23"/>
          </p:nvPr>
        </p:nvSpPr>
        <p:spPr>
          <a:xfrm>
            <a:off x="11832470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REAL</a:t>
            </a:r>
          </a:p>
        </p:txBody>
      </p:sp>
      <p:sp>
        <p:nvSpPr>
          <p:cNvPr id="84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ne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Cerchio"/>
          <p:cNvSpPr/>
          <p:nvPr/>
        </p:nvSpPr>
        <p:spPr>
          <a:xfrm>
            <a:off x="1524000" y="2781300"/>
            <a:ext cx="8153400" cy="8153400"/>
          </a:xfrm>
          <a:prstGeom prst="roundRect">
            <a:avLst>
              <a:gd name="adj" fmla="val 50000"/>
            </a:avLst>
          </a:prstGeom>
          <a:solidFill>
            <a:srgbClr val="EFF1F3">
              <a:alpha val="5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85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1936750"/>
            <a:ext cx="4826000" cy="9842500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Immagine"/>
          <p:cNvSpPr>
            <a:spLocks noGrp="1"/>
          </p:cNvSpPr>
          <p:nvPr>
            <p:ph type="pic" sz="quarter" idx="21"/>
          </p:nvPr>
        </p:nvSpPr>
        <p:spPr>
          <a:xfrm>
            <a:off x="3505200" y="3086100"/>
            <a:ext cx="4191000" cy="736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4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11830856" y="6096000"/>
            <a:ext cx="9686430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55" name="REAL"/>
          <p:cNvSpPr txBox="1">
            <a:spLocks noGrp="1"/>
          </p:cNvSpPr>
          <p:nvPr>
            <p:ph type="body" sz="quarter" idx="23"/>
          </p:nvPr>
        </p:nvSpPr>
        <p:spPr>
          <a:xfrm>
            <a:off x="11832470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REAL</a:t>
            </a:r>
          </a:p>
        </p:txBody>
      </p:sp>
      <p:sp>
        <p:nvSpPr>
          <p:cNvPr id="856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ne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Cerchio"/>
          <p:cNvSpPr/>
          <p:nvPr/>
        </p:nvSpPr>
        <p:spPr>
          <a:xfrm>
            <a:off x="1524000" y="2781300"/>
            <a:ext cx="8153400" cy="8153400"/>
          </a:xfrm>
          <a:prstGeom prst="roundRect">
            <a:avLst>
              <a:gd name="adj" fmla="val 50000"/>
            </a:avLst>
          </a:prstGeom>
          <a:solidFill>
            <a:srgbClr val="424242">
              <a:alpha val="5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864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1936750"/>
            <a:ext cx="4826000" cy="9842500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Immagine"/>
          <p:cNvSpPr>
            <a:spLocks noGrp="1"/>
          </p:cNvSpPr>
          <p:nvPr>
            <p:ph type="pic" sz="quarter" idx="21"/>
          </p:nvPr>
        </p:nvSpPr>
        <p:spPr>
          <a:xfrm>
            <a:off x="3505200" y="3086100"/>
            <a:ext cx="4191000" cy="736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6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11830856" y="6096000"/>
            <a:ext cx="9686430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67" name="REAL"/>
          <p:cNvSpPr txBox="1">
            <a:spLocks noGrp="1"/>
          </p:cNvSpPr>
          <p:nvPr>
            <p:ph type="body" sz="quarter" idx="23"/>
          </p:nvPr>
        </p:nvSpPr>
        <p:spPr>
          <a:xfrm>
            <a:off x="11832470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REAL</a:t>
            </a:r>
          </a:p>
        </p:txBody>
      </p:sp>
      <p:sp>
        <p:nvSpPr>
          <p:cNvPr id="86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book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Apple-Macbook-Space-Grey copy.png" descr="Apple-Macbook-Space-Grey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964" y="2099420"/>
            <a:ext cx="17480838" cy="10263716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Immagine"/>
          <p:cNvSpPr>
            <a:spLocks noGrp="1"/>
          </p:cNvSpPr>
          <p:nvPr>
            <p:ph type="pic" sz="half" idx="21"/>
          </p:nvPr>
        </p:nvSpPr>
        <p:spPr>
          <a:xfrm>
            <a:off x="15029882" y="2844800"/>
            <a:ext cx="13055601" cy="817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7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78" name="NEED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FAD902"/>
                </a:solidFill>
              </a:defRPr>
            </a:lvl1pPr>
          </a:lstStyle>
          <a:p>
            <a:r>
              <a:t>NEED</a:t>
            </a:r>
          </a:p>
        </p:txBody>
      </p:sp>
      <p:sp>
        <p:nvSpPr>
          <p:cNvPr id="87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book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Apple-Macbook-Space-Grey copy.png" descr="Apple-Macbook-Space-Grey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964" y="2099420"/>
            <a:ext cx="17480838" cy="10263716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Immagine"/>
          <p:cNvSpPr>
            <a:spLocks noGrp="1"/>
          </p:cNvSpPr>
          <p:nvPr>
            <p:ph type="pic" sz="half" idx="21"/>
          </p:nvPr>
        </p:nvSpPr>
        <p:spPr>
          <a:xfrm>
            <a:off x="15029882" y="2844800"/>
            <a:ext cx="13055601" cy="817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8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889" name="NEED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NEED</a:t>
            </a:r>
          </a:p>
        </p:txBody>
      </p:sp>
      <p:sp>
        <p:nvSpPr>
          <p:cNvPr id="89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book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Apple-Macbook-Space-Grey copy.png" descr="Apple-Macbook-Space-Grey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964" y="2099420"/>
            <a:ext cx="17480838" cy="10263716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Immagine"/>
          <p:cNvSpPr>
            <a:spLocks noGrp="1"/>
          </p:cNvSpPr>
          <p:nvPr>
            <p:ph type="pic" sz="half" idx="21"/>
          </p:nvPr>
        </p:nvSpPr>
        <p:spPr>
          <a:xfrm>
            <a:off x="15029882" y="2844800"/>
            <a:ext cx="13055601" cy="817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9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/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900" name="NEED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EFF1F3"/>
                </a:solidFill>
              </a:defRPr>
            </a:lvl1pPr>
          </a:lstStyle>
          <a:p>
            <a:r>
              <a:t>NEED</a:t>
            </a:r>
          </a:p>
        </p:txBody>
      </p:sp>
      <p:sp>
        <p:nvSpPr>
          <p:cNvPr id="90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book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Apple-Macbook-Space-Grey copy.png" descr="Apple-Macbook-Space-Grey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199" y="2099420"/>
            <a:ext cx="17480838" cy="10263716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Immagine"/>
          <p:cNvSpPr>
            <a:spLocks noGrp="1"/>
          </p:cNvSpPr>
          <p:nvPr>
            <p:ph type="pic" sz="half" idx="21"/>
          </p:nvPr>
        </p:nvSpPr>
        <p:spPr>
          <a:xfrm>
            <a:off x="12226845" y="3151863"/>
            <a:ext cx="11310145" cy="756467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0" name="A mad boxer shot a quick gloved jab to the jaw of his dizzy opponent the job requires extra pluck and zeal from every young wage earner jelly like"/>
          <p:cNvSpPr txBox="1">
            <a:spLocks noGrp="1"/>
          </p:cNvSpPr>
          <p:nvPr>
            <p:ph type="body" sz="quarter" idx="22"/>
          </p:nvPr>
        </p:nvSpPr>
        <p:spPr>
          <a:xfrm>
            <a:off x="3143250" y="6096000"/>
            <a:ext cx="9686429" cy="309372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lvl1pPr>
          </a:lstStyle>
          <a:p>
            <a:r>
              <a:t>A mad boxer shot a quick gloved jab to the jaw of his dizzy opponent the job requires extra pluck and zeal from every young wage earner jelly like</a:t>
            </a:r>
          </a:p>
        </p:txBody>
      </p:sp>
      <p:sp>
        <p:nvSpPr>
          <p:cNvPr id="911" name="NEED"/>
          <p:cNvSpPr txBox="1">
            <a:spLocks noGrp="1"/>
          </p:cNvSpPr>
          <p:nvPr>
            <p:ph type="body" sz="quarter" idx="23"/>
          </p:nvPr>
        </p:nvSpPr>
        <p:spPr>
          <a:xfrm>
            <a:off x="3144863" y="2257424"/>
            <a:ext cx="12700001" cy="34544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424242"/>
                </a:solidFill>
              </a:defRPr>
            </a:lvl1pPr>
          </a:lstStyle>
          <a:p>
            <a:r>
              <a:t>NEED</a:t>
            </a:r>
          </a:p>
        </p:txBody>
      </p:sp>
      <p:sp>
        <p:nvSpPr>
          <p:cNvPr id="91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_Banana">
    <p:bg>
      <p:bgPr>
        <a:solidFill>
          <a:srgbClr val="FAD9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enerate…"/>
          <p:cNvSpPr txBox="1">
            <a:spLocks noGrp="1"/>
          </p:cNvSpPr>
          <p:nvPr>
            <p:ph type="body" sz="half" idx="21"/>
          </p:nvPr>
        </p:nvSpPr>
        <p:spPr>
          <a:xfrm>
            <a:off x="3153742" y="3789679"/>
            <a:ext cx="18076516" cy="61366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222831"/>
                </a:solidFill>
              </a:defRPr>
            </a:pPr>
            <a:r>
              <a:t>generate</a:t>
            </a: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000" b="1" cap="all" spc="1100">
                <a:solidFill>
                  <a:srgbClr val="222831"/>
                </a:solidFill>
              </a:defRPr>
            </a:pPr>
            <a:r>
              <a:t>value </a:t>
            </a:r>
          </a:p>
        </p:txBody>
      </p:sp>
      <p:sp>
        <p:nvSpPr>
          <p:cNvPr id="84" name="RISE KEYNOTE PRESENTATION TEMPLATE"/>
          <p:cNvSpPr txBox="1">
            <a:spLocks noGrp="1"/>
          </p:cNvSpPr>
          <p:nvPr>
            <p:ph type="body" sz="quarter" idx="22"/>
          </p:nvPr>
        </p:nvSpPr>
        <p:spPr>
          <a:xfrm>
            <a:off x="3143894" y="11969353"/>
            <a:ext cx="18784095" cy="576164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>
              <a:spcBef>
                <a:spcPts val="0"/>
              </a:spcBef>
              <a:buSzTx/>
              <a:buNone/>
              <a:defRPr sz="2000" b="1" cap="all" spc="1200">
                <a:solidFill>
                  <a:srgbClr val="1C1C1C"/>
                </a:solidFill>
              </a:defRPr>
            </a:lvl1pPr>
          </a:lstStyle>
          <a:p>
            <a:r>
              <a:t>RISE KEYNOTE PRESENTATION TEMPLATE</a:t>
            </a:r>
          </a:p>
        </p:txBody>
      </p:sp>
      <p:sp>
        <p:nvSpPr>
          <p:cNvPr id="8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-Square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Keith Nichols…"/>
          <p:cNvSpPr txBox="1">
            <a:spLocks noGrp="1"/>
          </p:cNvSpPr>
          <p:nvPr>
            <p:ph type="body" sz="quarter" idx="21"/>
          </p:nvPr>
        </p:nvSpPr>
        <p:spPr>
          <a:xfrm>
            <a:off x="2440719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rPr sz="3800"/>
              <a:t>Keith Nichols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Art Director</a:t>
            </a:r>
          </a:p>
        </p:txBody>
      </p:sp>
      <p:sp>
        <p:nvSpPr>
          <p:cNvPr id="920" name="John Fisher…"/>
          <p:cNvSpPr txBox="1">
            <a:spLocks noGrp="1"/>
          </p:cNvSpPr>
          <p:nvPr>
            <p:ph type="body" sz="quarter" idx="22"/>
          </p:nvPr>
        </p:nvSpPr>
        <p:spPr>
          <a:xfrm>
            <a:off x="9366566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rPr sz="3800"/>
              <a:t>John Fisher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Company Director</a:t>
            </a:r>
          </a:p>
        </p:txBody>
      </p:sp>
      <p:sp>
        <p:nvSpPr>
          <p:cNvPr id="921" name="Justin Larson…"/>
          <p:cNvSpPr txBox="1">
            <a:spLocks noGrp="1"/>
          </p:cNvSpPr>
          <p:nvPr>
            <p:ph type="body" sz="quarter" idx="23"/>
          </p:nvPr>
        </p:nvSpPr>
        <p:spPr>
          <a:xfrm>
            <a:off x="16292413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rPr sz="3800"/>
              <a:t>Justin Larson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Experience Designer</a:t>
            </a:r>
          </a:p>
        </p:txBody>
      </p:sp>
      <p:sp>
        <p:nvSpPr>
          <p:cNvPr id="922" name="square-448x448.png"/>
          <p:cNvSpPr>
            <a:spLocks noGrp="1"/>
          </p:cNvSpPr>
          <p:nvPr>
            <p:ph type="pic" sz="quarter" idx="24"/>
          </p:nvPr>
        </p:nvSpPr>
        <p:spPr>
          <a:xfrm>
            <a:off x="2428019" y="2991166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3" name="square-448x448.png"/>
          <p:cNvSpPr>
            <a:spLocks noGrp="1"/>
          </p:cNvSpPr>
          <p:nvPr>
            <p:ph type="pic" sz="quarter" idx="25"/>
          </p:nvPr>
        </p:nvSpPr>
        <p:spPr>
          <a:xfrm>
            <a:off x="9353866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4" name="square-448x448.png"/>
          <p:cNvSpPr>
            <a:spLocks noGrp="1"/>
          </p:cNvSpPr>
          <p:nvPr>
            <p:ph type="pic" sz="quarter" idx="26"/>
          </p:nvPr>
        </p:nvSpPr>
        <p:spPr>
          <a:xfrm>
            <a:off x="16279713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-Square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Keith Nichols…"/>
          <p:cNvSpPr txBox="1">
            <a:spLocks noGrp="1"/>
          </p:cNvSpPr>
          <p:nvPr>
            <p:ph type="body" sz="quarter" idx="21"/>
          </p:nvPr>
        </p:nvSpPr>
        <p:spPr>
          <a:xfrm>
            <a:off x="2440719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Keith Nichols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Art Director</a:t>
            </a:r>
          </a:p>
        </p:txBody>
      </p:sp>
      <p:sp>
        <p:nvSpPr>
          <p:cNvPr id="933" name="John Fisher…"/>
          <p:cNvSpPr txBox="1">
            <a:spLocks noGrp="1"/>
          </p:cNvSpPr>
          <p:nvPr>
            <p:ph type="body" sz="quarter" idx="22"/>
          </p:nvPr>
        </p:nvSpPr>
        <p:spPr>
          <a:xfrm>
            <a:off x="9366566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John Fisher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Company Director</a:t>
            </a:r>
          </a:p>
        </p:txBody>
      </p:sp>
      <p:sp>
        <p:nvSpPr>
          <p:cNvPr id="934" name="Justin Larson…"/>
          <p:cNvSpPr txBox="1">
            <a:spLocks noGrp="1"/>
          </p:cNvSpPr>
          <p:nvPr>
            <p:ph type="body" sz="quarter" idx="23"/>
          </p:nvPr>
        </p:nvSpPr>
        <p:spPr>
          <a:xfrm>
            <a:off x="16292413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Justin Larson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Experience Designer</a:t>
            </a:r>
          </a:p>
        </p:txBody>
      </p:sp>
      <p:sp>
        <p:nvSpPr>
          <p:cNvPr id="935" name="square-448x448.png"/>
          <p:cNvSpPr>
            <a:spLocks noGrp="1"/>
          </p:cNvSpPr>
          <p:nvPr>
            <p:ph type="pic" sz="quarter" idx="24"/>
          </p:nvPr>
        </p:nvSpPr>
        <p:spPr>
          <a:xfrm>
            <a:off x="2428019" y="2991166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6" name="square-448x448.png"/>
          <p:cNvSpPr>
            <a:spLocks noGrp="1"/>
          </p:cNvSpPr>
          <p:nvPr>
            <p:ph type="pic" sz="quarter" idx="25"/>
          </p:nvPr>
        </p:nvSpPr>
        <p:spPr>
          <a:xfrm>
            <a:off x="9353866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7" name="square-448x448.png"/>
          <p:cNvSpPr>
            <a:spLocks noGrp="1"/>
          </p:cNvSpPr>
          <p:nvPr>
            <p:ph type="pic" sz="quarter" idx="26"/>
          </p:nvPr>
        </p:nvSpPr>
        <p:spPr>
          <a:xfrm>
            <a:off x="16279713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-Square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Keith Nichols…"/>
          <p:cNvSpPr txBox="1">
            <a:spLocks noGrp="1"/>
          </p:cNvSpPr>
          <p:nvPr>
            <p:ph type="body" sz="quarter" idx="21"/>
          </p:nvPr>
        </p:nvSpPr>
        <p:spPr>
          <a:xfrm>
            <a:off x="2440719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Keith Nichols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Art Director</a:t>
            </a:r>
          </a:p>
        </p:txBody>
      </p:sp>
      <p:sp>
        <p:nvSpPr>
          <p:cNvPr id="946" name="John Fisher…"/>
          <p:cNvSpPr txBox="1">
            <a:spLocks noGrp="1"/>
          </p:cNvSpPr>
          <p:nvPr>
            <p:ph type="body" sz="quarter" idx="22"/>
          </p:nvPr>
        </p:nvSpPr>
        <p:spPr>
          <a:xfrm>
            <a:off x="9366566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John Fisher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Company Director</a:t>
            </a:r>
          </a:p>
        </p:txBody>
      </p:sp>
      <p:sp>
        <p:nvSpPr>
          <p:cNvPr id="947" name="Justin Larson…"/>
          <p:cNvSpPr txBox="1">
            <a:spLocks noGrp="1"/>
          </p:cNvSpPr>
          <p:nvPr>
            <p:ph type="body" sz="quarter" idx="23"/>
          </p:nvPr>
        </p:nvSpPr>
        <p:spPr>
          <a:xfrm>
            <a:off x="16292413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Justin Larson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Experience Designer</a:t>
            </a:r>
          </a:p>
        </p:txBody>
      </p:sp>
      <p:sp>
        <p:nvSpPr>
          <p:cNvPr id="948" name="square-448x448.png"/>
          <p:cNvSpPr>
            <a:spLocks noGrp="1"/>
          </p:cNvSpPr>
          <p:nvPr>
            <p:ph type="pic" sz="quarter" idx="24"/>
          </p:nvPr>
        </p:nvSpPr>
        <p:spPr>
          <a:xfrm>
            <a:off x="2428019" y="2991166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9" name="square-448x448.png"/>
          <p:cNvSpPr>
            <a:spLocks noGrp="1"/>
          </p:cNvSpPr>
          <p:nvPr>
            <p:ph type="pic" sz="quarter" idx="25"/>
          </p:nvPr>
        </p:nvSpPr>
        <p:spPr>
          <a:xfrm>
            <a:off x="9353866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0" name="square-448x448.png"/>
          <p:cNvSpPr>
            <a:spLocks noGrp="1"/>
          </p:cNvSpPr>
          <p:nvPr>
            <p:ph type="pic" sz="quarter" idx="26"/>
          </p:nvPr>
        </p:nvSpPr>
        <p:spPr>
          <a:xfrm>
            <a:off x="16279713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-Circle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Immagine"/>
          <p:cNvSpPr>
            <a:spLocks noGrp="1"/>
          </p:cNvSpPr>
          <p:nvPr>
            <p:ph type="pic" sz="quarter" idx="21"/>
          </p:nvPr>
        </p:nvSpPr>
        <p:spPr>
          <a:xfrm>
            <a:off x="2428019" y="2978466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9" name="Immagine"/>
          <p:cNvSpPr>
            <a:spLocks noGrp="1"/>
          </p:cNvSpPr>
          <p:nvPr>
            <p:ph type="pic" sz="quarter" idx="22"/>
          </p:nvPr>
        </p:nvSpPr>
        <p:spPr>
          <a:xfrm>
            <a:off x="9353866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0" name="Immagine"/>
          <p:cNvSpPr>
            <a:spLocks noGrp="1"/>
          </p:cNvSpPr>
          <p:nvPr>
            <p:ph type="pic" sz="quarter" idx="23"/>
          </p:nvPr>
        </p:nvSpPr>
        <p:spPr>
          <a:xfrm>
            <a:off x="16279713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1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4671" y="4706"/>
                </a:moveTo>
                <a:cubicBezTo>
                  <a:pt x="5316" y="4706"/>
                  <a:pt x="5961" y="5143"/>
                  <a:pt x="6453" y="6018"/>
                </a:cubicBezTo>
                <a:cubicBezTo>
                  <a:pt x="7437" y="7768"/>
                  <a:pt x="7437" y="10604"/>
                  <a:pt x="6453" y="12354"/>
                </a:cubicBezTo>
                <a:cubicBezTo>
                  <a:pt x="5469" y="14103"/>
                  <a:pt x="3873" y="14103"/>
                  <a:pt x="2889" y="12354"/>
                </a:cubicBezTo>
                <a:cubicBezTo>
                  <a:pt x="1905" y="10604"/>
                  <a:pt x="1905" y="7768"/>
                  <a:pt x="2889" y="6018"/>
                </a:cubicBezTo>
                <a:cubicBezTo>
                  <a:pt x="3381" y="5143"/>
                  <a:pt x="4026" y="4706"/>
                  <a:pt x="4671" y="4706"/>
                </a:cubicBezTo>
                <a:close/>
                <a:moveTo>
                  <a:pt x="10812" y="4706"/>
                </a:moveTo>
                <a:cubicBezTo>
                  <a:pt x="11457" y="4706"/>
                  <a:pt x="12101" y="5143"/>
                  <a:pt x="12593" y="6018"/>
                </a:cubicBezTo>
                <a:cubicBezTo>
                  <a:pt x="13577" y="7768"/>
                  <a:pt x="13577" y="10604"/>
                  <a:pt x="12593" y="12354"/>
                </a:cubicBezTo>
                <a:cubicBezTo>
                  <a:pt x="11609" y="14103"/>
                  <a:pt x="10014" y="14103"/>
                  <a:pt x="9030" y="12354"/>
                </a:cubicBezTo>
                <a:cubicBezTo>
                  <a:pt x="8045" y="10604"/>
                  <a:pt x="8045" y="7768"/>
                  <a:pt x="9030" y="6018"/>
                </a:cubicBezTo>
                <a:cubicBezTo>
                  <a:pt x="9522" y="5143"/>
                  <a:pt x="10167" y="4706"/>
                  <a:pt x="10812" y="4706"/>
                </a:cubicBezTo>
                <a:close/>
                <a:moveTo>
                  <a:pt x="16952" y="4706"/>
                </a:moveTo>
                <a:cubicBezTo>
                  <a:pt x="17597" y="4706"/>
                  <a:pt x="18242" y="5143"/>
                  <a:pt x="18734" y="6018"/>
                </a:cubicBezTo>
                <a:cubicBezTo>
                  <a:pt x="19718" y="7768"/>
                  <a:pt x="19718" y="10604"/>
                  <a:pt x="18734" y="12354"/>
                </a:cubicBezTo>
                <a:cubicBezTo>
                  <a:pt x="17750" y="14103"/>
                  <a:pt x="16154" y="14103"/>
                  <a:pt x="15170" y="12354"/>
                </a:cubicBezTo>
                <a:cubicBezTo>
                  <a:pt x="14186" y="10604"/>
                  <a:pt x="14186" y="7768"/>
                  <a:pt x="15170" y="6018"/>
                </a:cubicBezTo>
                <a:cubicBezTo>
                  <a:pt x="15662" y="5143"/>
                  <a:pt x="16307" y="4706"/>
                  <a:pt x="16952" y="4706"/>
                </a:cubicBezTo>
                <a:close/>
              </a:path>
            </a:pathLst>
          </a:custGeom>
          <a:solidFill>
            <a:srgbClr val="222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2" name="Pamela Lewis…"/>
          <p:cNvSpPr txBox="1">
            <a:spLocks noGrp="1"/>
          </p:cNvSpPr>
          <p:nvPr>
            <p:ph type="body" sz="quarter" idx="24"/>
          </p:nvPr>
        </p:nvSpPr>
        <p:spPr>
          <a:xfrm>
            <a:off x="2440719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rPr sz="3800"/>
              <a:t>Pamela Lewis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Marketing Director</a:t>
            </a:r>
          </a:p>
        </p:txBody>
      </p:sp>
      <p:sp>
        <p:nvSpPr>
          <p:cNvPr id="963" name="Janet Pierce…"/>
          <p:cNvSpPr txBox="1">
            <a:spLocks noGrp="1"/>
          </p:cNvSpPr>
          <p:nvPr>
            <p:ph type="body" sz="quarter" idx="25"/>
          </p:nvPr>
        </p:nvSpPr>
        <p:spPr>
          <a:xfrm>
            <a:off x="9366566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rPr sz="3800"/>
              <a:t>Janet Pierce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Creative Director</a:t>
            </a:r>
          </a:p>
        </p:txBody>
      </p:sp>
      <p:sp>
        <p:nvSpPr>
          <p:cNvPr id="964" name="Nicole Green…"/>
          <p:cNvSpPr txBox="1">
            <a:spLocks noGrp="1"/>
          </p:cNvSpPr>
          <p:nvPr>
            <p:ph type="body" sz="quarter" idx="26"/>
          </p:nvPr>
        </p:nvSpPr>
        <p:spPr>
          <a:xfrm>
            <a:off x="16292413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FAD902"/>
                </a:solidFill>
              </a:defRPr>
            </a:pPr>
            <a:r>
              <a:rPr sz="3800"/>
              <a:t>Nicole Green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Brand Designer</a:t>
            </a:r>
          </a:p>
        </p:txBody>
      </p:sp>
      <p:sp>
        <p:nvSpPr>
          <p:cNvPr id="96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-Circle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Immagine"/>
          <p:cNvSpPr>
            <a:spLocks noGrp="1"/>
          </p:cNvSpPr>
          <p:nvPr>
            <p:ph type="pic" sz="quarter" idx="21"/>
          </p:nvPr>
        </p:nvSpPr>
        <p:spPr>
          <a:xfrm>
            <a:off x="2428019" y="2991166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3" name="Immagine"/>
          <p:cNvSpPr>
            <a:spLocks noGrp="1"/>
          </p:cNvSpPr>
          <p:nvPr>
            <p:ph type="pic" sz="quarter" idx="22"/>
          </p:nvPr>
        </p:nvSpPr>
        <p:spPr>
          <a:xfrm>
            <a:off x="9353866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4" name="Immagine"/>
          <p:cNvSpPr>
            <a:spLocks noGrp="1"/>
          </p:cNvSpPr>
          <p:nvPr>
            <p:ph type="pic" sz="quarter" idx="23"/>
          </p:nvPr>
        </p:nvSpPr>
        <p:spPr>
          <a:xfrm>
            <a:off x="16279713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5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4671" y="4706"/>
                </a:moveTo>
                <a:cubicBezTo>
                  <a:pt x="5316" y="4706"/>
                  <a:pt x="5961" y="5143"/>
                  <a:pt x="6453" y="6018"/>
                </a:cubicBezTo>
                <a:cubicBezTo>
                  <a:pt x="7437" y="7768"/>
                  <a:pt x="7437" y="10604"/>
                  <a:pt x="6453" y="12354"/>
                </a:cubicBezTo>
                <a:cubicBezTo>
                  <a:pt x="5469" y="14103"/>
                  <a:pt x="3873" y="14103"/>
                  <a:pt x="2889" y="12354"/>
                </a:cubicBezTo>
                <a:cubicBezTo>
                  <a:pt x="1905" y="10604"/>
                  <a:pt x="1905" y="7768"/>
                  <a:pt x="2889" y="6018"/>
                </a:cubicBezTo>
                <a:cubicBezTo>
                  <a:pt x="3381" y="5143"/>
                  <a:pt x="4026" y="4706"/>
                  <a:pt x="4671" y="4706"/>
                </a:cubicBezTo>
                <a:close/>
                <a:moveTo>
                  <a:pt x="10812" y="4706"/>
                </a:moveTo>
                <a:cubicBezTo>
                  <a:pt x="11457" y="4706"/>
                  <a:pt x="12101" y="5143"/>
                  <a:pt x="12593" y="6018"/>
                </a:cubicBezTo>
                <a:cubicBezTo>
                  <a:pt x="13577" y="7768"/>
                  <a:pt x="13577" y="10604"/>
                  <a:pt x="12593" y="12354"/>
                </a:cubicBezTo>
                <a:cubicBezTo>
                  <a:pt x="11609" y="14103"/>
                  <a:pt x="10014" y="14103"/>
                  <a:pt x="9030" y="12354"/>
                </a:cubicBezTo>
                <a:cubicBezTo>
                  <a:pt x="8045" y="10604"/>
                  <a:pt x="8045" y="7768"/>
                  <a:pt x="9030" y="6018"/>
                </a:cubicBezTo>
                <a:cubicBezTo>
                  <a:pt x="9522" y="5143"/>
                  <a:pt x="10167" y="4706"/>
                  <a:pt x="10812" y="4706"/>
                </a:cubicBezTo>
                <a:close/>
                <a:moveTo>
                  <a:pt x="16952" y="4706"/>
                </a:moveTo>
                <a:cubicBezTo>
                  <a:pt x="17597" y="4706"/>
                  <a:pt x="18242" y="5143"/>
                  <a:pt x="18734" y="6018"/>
                </a:cubicBezTo>
                <a:cubicBezTo>
                  <a:pt x="19718" y="7768"/>
                  <a:pt x="19718" y="10604"/>
                  <a:pt x="18734" y="12354"/>
                </a:cubicBezTo>
                <a:cubicBezTo>
                  <a:pt x="17750" y="14103"/>
                  <a:pt x="16154" y="14103"/>
                  <a:pt x="15170" y="12354"/>
                </a:cubicBezTo>
                <a:cubicBezTo>
                  <a:pt x="14186" y="10604"/>
                  <a:pt x="14186" y="7768"/>
                  <a:pt x="15170" y="6018"/>
                </a:cubicBezTo>
                <a:cubicBezTo>
                  <a:pt x="15662" y="5143"/>
                  <a:pt x="16307" y="4706"/>
                  <a:pt x="16952" y="4706"/>
                </a:cubicBez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6" name="Pamela Lewis…"/>
          <p:cNvSpPr txBox="1">
            <a:spLocks noGrp="1"/>
          </p:cNvSpPr>
          <p:nvPr>
            <p:ph type="body" sz="quarter" idx="24"/>
          </p:nvPr>
        </p:nvSpPr>
        <p:spPr>
          <a:xfrm>
            <a:off x="2440719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Pamela Lewis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Marketing Director</a:t>
            </a:r>
          </a:p>
        </p:txBody>
      </p:sp>
      <p:sp>
        <p:nvSpPr>
          <p:cNvPr id="977" name="Janet Pierce…"/>
          <p:cNvSpPr txBox="1">
            <a:spLocks noGrp="1"/>
          </p:cNvSpPr>
          <p:nvPr>
            <p:ph type="body" sz="quarter" idx="25"/>
          </p:nvPr>
        </p:nvSpPr>
        <p:spPr>
          <a:xfrm>
            <a:off x="9366566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Janet Pierce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Creative Director</a:t>
            </a:r>
          </a:p>
        </p:txBody>
      </p:sp>
      <p:sp>
        <p:nvSpPr>
          <p:cNvPr id="978" name="Nicole Green…"/>
          <p:cNvSpPr txBox="1">
            <a:spLocks noGrp="1"/>
          </p:cNvSpPr>
          <p:nvPr>
            <p:ph type="body" sz="quarter" idx="26"/>
          </p:nvPr>
        </p:nvSpPr>
        <p:spPr>
          <a:xfrm>
            <a:off x="16292413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Nicole Green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EFF1F3"/>
                </a:solidFill>
              </a:defRPr>
            </a:pPr>
            <a:r>
              <a:rPr sz="3800"/>
              <a:t>Brand Designer</a:t>
            </a:r>
          </a:p>
        </p:txBody>
      </p:sp>
      <p:sp>
        <p:nvSpPr>
          <p:cNvPr id="97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-Circle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Immagine"/>
          <p:cNvSpPr>
            <a:spLocks noGrp="1"/>
          </p:cNvSpPr>
          <p:nvPr>
            <p:ph type="pic" sz="quarter" idx="21"/>
          </p:nvPr>
        </p:nvSpPr>
        <p:spPr>
          <a:xfrm>
            <a:off x="2428019" y="2991166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7" name="Immagine"/>
          <p:cNvSpPr>
            <a:spLocks noGrp="1"/>
          </p:cNvSpPr>
          <p:nvPr>
            <p:ph type="pic" sz="quarter" idx="22"/>
          </p:nvPr>
        </p:nvSpPr>
        <p:spPr>
          <a:xfrm>
            <a:off x="9353866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8" name="Immagine"/>
          <p:cNvSpPr>
            <a:spLocks noGrp="1"/>
          </p:cNvSpPr>
          <p:nvPr>
            <p:ph type="pic" sz="quarter" idx="23"/>
          </p:nvPr>
        </p:nvSpPr>
        <p:spPr>
          <a:xfrm>
            <a:off x="16279713" y="2988219"/>
            <a:ext cx="5689601" cy="568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9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4671" y="4706"/>
                </a:moveTo>
                <a:cubicBezTo>
                  <a:pt x="5316" y="4706"/>
                  <a:pt x="5961" y="5143"/>
                  <a:pt x="6453" y="6018"/>
                </a:cubicBezTo>
                <a:cubicBezTo>
                  <a:pt x="7437" y="7768"/>
                  <a:pt x="7437" y="10604"/>
                  <a:pt x="6453" y="12354"/>
                </a:cubicBezTo>
                <a:cubicBezTo>
                  <a:pt x="5469" y="14103"/>
                  <a:pt x="3873" y="14103"/>
                  <a:pt x="2889" y="12354"/>
                </a:cubicBezTo>
                <a:cubicBezTo>
                  <a:pt x="1905" y="10604"/>
                  <a:pt x="1905" y="7768"/>
                  <a:pt x="2889" y="6018"/>
                </a:cubicBezTo>
                <a:cubicBezTo>
                  <a:pt x="3381" y="5143"/>
                  <a:pt x="4026" y="4706"/>
                  <a:pt x="4671" y="4706"/>
                </a:cubicBezTo>
                <a:close/>
                <a:moveTo>
                  <a:pt x="10812" y="4706"/>
                </a:moveTo>
                <a:cubicBezTo>
                  <a:pt x="11457" y="4706"/>
                  <a:pt x="12101" y="5143"/>
                  <a:pt x="12593" y="6018"/>
                </a:cubicBezTo>
                <a:cubicBezTo>
                  <a:pt x="13577" y="7768"/>
                  <a:pt x="13577" y="10604"/>
                  <a:pt x="12593" y="12354"/>
                </a:cubicBezTo>
                <a:cubicBezTo>
                  <a:pt x="11609" y="14103"/>
                  <a:pt x="10014" y="14103"/>
                  <a:pt x="9030" y="12354"/>
                </a:cubicBezTo>
                <a:cubicBezTo>
                  <a:pt x="8045" y="10604"/>
                  <a:pt x="8045" y="7768"/>
                  <a:pt x="9030" y="6018"/>
                </a:cubicBezTo>
                <a:cubicBezTo>
                  <a:pt x="9522" y="5143"/>
                  <a:pt x="10167" y="4706"/>
                  <a:pt x="10812" y="4706"/>
                </a:cubicBezTo>
                <a:close/>
                <a:moveTo>
                  <a:pt x="16952" y="4706"/>
                </a:moveTo>
                <a:cubicBezTo>
                  <a:pt x="17597" y="4706"/>
                  <a:pt x="18242" y="5143"/>
                  <a:pt x="18734" y="6018"/>
                </a:cubicBezTo>
                <a:cubicBezTo>
                  <a:pt x="19718" y="7768"/>
                  <a:pt x="19718" y="10604"/>
                  <a:pt x="18734" y="12354"/>
                </a:cubicBezTo>
                <a:cubicBezTo>
                  <a:pt x="17750" y="14103"/>
                  <a:pt x="16154" y="14103"/>
                  <a:pt x="15170" y="12354"/>
                </a:cubicBezTo>
                <a:cubicBezTo>
                  <a:pt x="14186" y="10604"/>
                  <a:pt x="14186" y="7768"/>
                  <a:pt x="15170" y="6018"/>
                </a:cubicBezTo>
                <a:cubicBezTo>
                  <a:pt x="15662" y="5143"/>
                  <a:pt x="16307" y="4706"/>
                  <a:pt x="16952" y="4706"/>
                </a:cubicBezTo>
                <a:close/>
              </a:path>
            </a:pathLst>
          </a:custGeom>
          <a:solidFill>
            <a:srgbClr val="EFF1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0" name="Pamela Lewis…"/>
          <p:cNvSpPr txBox="1">
            <a:spLocks noGrp="1"/>
          </p:cNvSpPr>
          <p:nvPr>
            <p:ph type="body" sz="quarter" idx="24"/>
          </p:nvPr>
        </p:nvSpPr>
        <p:spPr>
          <a:xfrm>
            <a:off x="2440719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Pamela Lewis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Marketing Director</a:t>
            </a:r>
          </a:p>
        </p:txBody>
      </p:sp>
      <p:sp>
        <p:nvSpPr>
          <p:cNvPr id="991" name="Janet Pierce…"/>
          <p:cNvSpPr txBox="1">
            <a:spLocks noGrp="1"/>
          </p:cNvSpPr>
          <p:nvPr>
            <p:ph type="body" sz="quarter" idx="25"/>
          </p:nvPr>
        </p:nvSpPr>
        <p:spPr>
          <a:xfrm>
            <a:off x="9366566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Janet Pierce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Creative Director</a:t>
            </a:r>
          </a:p>
        </p:txBody>
      </p:sp>
      <p:sp>
        <p:nvSpPr>
          <p:cNvPr id="992" name="Nicole Green…"/>
          <p:cNvSpPr txBox="1">
            <a:spLocks noGrp="1"/>
          </p:cNvSpPr>
          <p:nvPr>
            <p:ph type="body" sz="quarter" idx="26"/>
          </p:nvPr>
        </p:nvSpPr>
        <p:spPr>
          <a:xfrm>
            <a:off x="16292413" y="9310460"/>
            <a:ext cx="5664201" cy="105156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Nicole Green</a:t>
            </a:r>
          </a:p>
          <a:p>
            <a: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4800">
                <a:solidFill>
                  <a:srgbClr val="424242"/>
                </a:solidFill>
              </a:defRPr>
            </a:pPr>
            <a:r>
              <a:rPr sz="3800"/>
              <a:t>Brand Designer</a:t>
            </a:r>
          </a:p>
        </p:txBody>
      </p:sp>
      <p:sp>
        <p:nvSpPr>
          <p:cNvPr id="99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Left_C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Immagine"/>
          <p:cNvSpPr>
            <a:spLocks noGrp="1"/>
          </p:cNvSpPr>
          <p:nvPr>
            <p:ph type="pic" sz="half" idx="21"/>
          </p:nvPr>
        </p:nvSpPr>
        <p:spPr>
          <a:xfrm>
            <a:off x="24144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1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0" y="4310"/>
                </a:moveTo>
                <a:cubicBezTo>
                  <a:pt x="6724" y="4310"/>
                  <a:pt x="7658" y="4943"/>
                  <a:pt x="8371" y="6211"/>
                </a:cubicBezTo>
                <a:cubicBezTo>
                  <a:pt x="9796" y="8745"/>
                  <a:pt x="9796" y="12855"/>
                  <a:pt x="8371" y="15389"/>
                </a:cubicBezTo>
                <a:cubicBezTo>
                  <a:pt x="6945" y="17924"/>
                  <a:pt x="4634" y="17924"/>
                  <a:pt x="3208" y="15389"/>
                </a:cubicBezTo>
                <a:cubicBezTo>
                  <a:pt x="1782" y="12855"/>
                  <a:pt x="1782" y="8745"/>
                  <a:pt x="3208" y="6211"/>
                </a:cubicBezTo>
                <a:cubicBezTo>
                  <a:pt x="3921" y="4943"/>
                  <a:pt x="4855" y="4310"/>
                  <a:pt x="5790" y="4310"/>
                </a:cubicBezTo>
                <a:close/>
              </a:path>
            </a:pathLst>
          </a:custGeom>
          <a:solidFill>
            <a:srgbClr val="22283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2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FAD902"/>
                </a:solidFill>
              </a:defRPr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0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Left_Iron">
    <p:bg>
      <p:bgPr>
        <a:solidFill>
          <a:srgbClr val="4242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Immagine"/>
          <p:cNvSpPr>
            <a:spLocks noGrp="1"/>
          </p:cNvSpPr>
          <p:nvPr>
            <p:ph type="pic" sz="half" idx="21"/>
          </p:nvPr>
        </p:nvSpPr>
        <p:spPr>
          <a:xfrm>
            <a:off x="24144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1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0" y="4310"/>
                </a:moveTo>
                <a:cubicBezTo>
                  <a:pt x="6724" y="4310"/>
                  <a:pt x="7658" y="4943"/>
                  <a:pt x="8371" y="6211"/>
                </a:cubicBezTo>
                <a:cubicBezTo>
                  <a:pt x="9796" y="8745"/>
                  <a:pt x="9796" y="12855"/>
                  <a:pt x="8371" y="15389"/>
                </a:cubicBezTo>
                <a:cubicBezTo>
                  <a:pt x="6945" y="17924"/>
                  <a:pt x="4634" y="17924"/>
                  <a:pt x="3208" y="15389"/>
                </a:cubicBezTo>
                <a:cubicBezTo>
                  <a:pt x="1782" y="12855"/>
                  <a:pt x="1782" y="8745"/>
                  <a:pt x="3208" y="6211"/>
                </a:cubicBezTo>
                <a:cubicBezTo>
                  <a:pt x="3921" y="4943"/>
                  <a:pt x="4855" y="4310"/>
                  <a:pt x="5790" y="4310"/>
                </a:cubicBez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2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/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Left_Smoke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Immagine"/>
          <p:cNvSpPr>
            <a:spLocks noGrp="1"/>
          </p:cNvSpPr>
          <p:nvPr>
            <p:ph type="pic" sz="half" idx="21"/>
          </p:nvPr>
        </p:nvSpPr>
        <p:spPr>
          <a:xfrm>
            <a:off x="24144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1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0" y="4310"/>
                </a:moveTo>
                <a:cubicBezTo>
                  <a:pt x="6724" y="4310"/>
                  <a:pt x="7658" y="4943"/>
                  <a:pt x="8371" y="6211"/>
                </a:cubicBezTo>
                <a:cubicBezTo>
                  <a:pt x="9796" y="8745"/>
                  <a:pt x="9796" y="12855"/>
                  <a:pt x="8371" y="15389"/>
                </a:cubicBezTo>
                <a:cubicBezTo>
                  <a:pt x="6945" y="17924"/>
                  <a:pt x="4634" y="17924"/>
                  <a:pt x="3208" y="15389"/>
                </a:cubicBezTo>
                <a:cubicBezTo>
                  <a:pt x="1782" y="12855"/>
                  <a:pt x="1782" y="8745"/>
                  <a:pt x="3208" y="6211"/>
                </a:cubicBezTo>
                <a:cubicBezTo>
                  <a:pt x="3921" y="4943"/>
                  <a:pt x="4855" y="4310"/>
                  <a:pt x="5790" y="4310"/>
                </a:cubicBezTo>
                <a:close/>
              </a:path>
            </a:pathLst>
          </a:custGeom>
          <a:solidFill>
            <a:srgbClr val="EFF1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2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424242"/>
                </a:solidFill>
              </a:defRPr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2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rcle-Left_Charcoal"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Immagine"/>
          <p:cNvSpPr>
            <a:spLocks noGrp="1"/>
          </p:cNvSpPr>
          <p:nvPr>
            <p:ph type="pic" sz="half" idx="21"/>
          </p:nvPr>
        </p:nvSpPr>
        <p:spPr>
          <a:xfrm>
            <a:off x="2414435" y="2736850"/>
            <a:ext cx="8242301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1" name="Forma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790" y="4310"/>
                </a:moveTo>
                <a:cubicBezTo>
                  <a:pt x="6724" y="4310"/>
                  <a:pt x="7658" y="4943"/>
                  <a:pt x="8371" y="6211"/>
                </a:cubicBezTo>
                <a:cubicBezTo>
                  <a:pt x="9796" y="8745"/>
                  <a:pt x="9796" y="12855"/>
                  <a:pt x="8371" y="15389"/>
                </a:cubicBezTo>
                <a:cubicBezTo>
                  <a:pt x="6945" y="17924"/>
                  <a:pt x="4634" y="17924"/>
                  <a:pt x="3208" y="15389"/>
                </a:cubicBezTo>
                <a:cubicBezTo>
                  <a:pt x="1782" y="12855"/>
                  <a:pt x="1782" y="8745"/>
                  <a:pt x="3208" y="6211"/>
                </a:cubicBezTo>
                <a:cubicBezTo>
                  <a:pt x="3921" y="4943"/>
                  <a:pt x="4855" y="4310"/>
                  <a:pt x="5790" y="4310"/>
                </a:cubicBezTo>
                <a:close/>
              </a:path>
            </a:pathLst>
          </a:custGeom>
          <a:solidFill>
            <a:srgbClr val="1C1C1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2" name="The quick brown fox a lazy dog"/>
          <p:cNvSpPr txBox="1">
            <a:spLocks noGrp="1"/>
          </p:cNvSpPr>
          <p:nvPr>
            <p:ph type="body" sz="quarter" idx="22"/>
          </p:nvPr>
        </p:nvSpPr>
        <p:spPr>
          <a:xfrm>
            <a:off x="12539960" y="3605529"/>
            <a:ext cx="9190088" cy="47548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12000" spc="-119">
                <a:solidFill>
                  <a:srgbClr val="EFF1F3"/>
                </a:solidFill>
              </a:defRPr>
            </a:pPr>
            <a:r>
              <a:t>The quick brown fox</a:t>
            </a:r>
            <a:br/>
            <a:r>
              <a:t>a lazy dog</a:t>
            </a:r>
          </a:p>
        </p:txBody>
      </p:sp>
      <p:sp>
        <p:nvSpPr>
          <p:cNvPr id="103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882784" y="13081000"/>
            <a:ext cx="605732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524012" y="1144934"/>
            <a:ext cx="605732" cy="469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lnSpc>
                <a:spcPct val="100000"/>
              </a:lnSpc>
              <a:defRPr sz="2400" b="0" cap="none" spc="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1pPr>
      <a:lvl2pPr marL="127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2pPr>
      <a:lvl3pPr marL="190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3pPr>
      <a:lvl4pPr marL="254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4pPr>
      <a:lvl5pPr marL="317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5pPr>
      <a:lvl6pPr marL="381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6pPr>
      <a:lvl7pPr marL="444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7pPr>
      <a:lvl8pPr marL="5080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8pPr>
      <a:lvl9pPr marL="5715000" marR="0" indent="-635000" algn="l" defTabSz="825500" latinLnBrk="0">
        <a:lnSpc>
          <a:spcPct val="100000"/>
        </a:lnSpc>
        <a:spcBef>
          <a:spcPts val="34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60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hyperlink" Target="http://eu4eu.org" TargetMode="External"/><Relationship Id="rId4" Type="http://schemas.openxmlformats.org/officeDocument/2006/relationships/hyperlink" Target="mailto:francescazotta@eu-gen.org" TargetMode="External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vestiti, Viso umano, persona&#10;&#10;Descrizione generata automaticamente">
            <a:extLst>
              <a:ext uri="{FF2B5EF4-FFF2-40B4-BE49-F238E27FC236}">
                <a16:creationId xmlns:a16="http://schemas.microsoft.com/office/drawing/2014/main" id="{721A9FFE-C4EE-6F96-BE31-8272A88B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90" y="0"/>
            <a:ext cx="1796748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444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ITALY…"/>
          <p:cNvSpPr txBox="1">
            <a:spLocks noGrp="1"/>
          </p:cNvSpPr>
          <p:nvPr>
            <p:ph type="body" idx="21"/>
          </p:nvPr>
        </p:nvSpPr>
        <p:spPr>
          <a:xfrm>
            <a:off x="1322181" y="9136981"/>
            <a:ext cx="4788099" cy="2590801"/>
          </a:xfrm>
          <a:prstGeom prst="rect">
            <a:avLst/>
          </a:prstGeom>
        </p:spPr>
        <p:txBody>
          <a:bodyPr/>
          <a:lstStyle/>
          <a:p>
            <a:pPr marL="0" indent="0" algn="ctr" defTabSz="914400">
              <a:spcBef>
                <a:spcPts val="0"/>
              </a:spcBef>
              <a:buSzTx/>
              <a:buNone/>
              <a:defRPr sz="6000"/>
            </a:pPr>
            <a:r>
              <a:t>ITALY</a:t>
            </a:r>
          </a:p>
          <a:p>
            <a:pPr marL="0" indent="0" algn="ctr" defTabSz="914400">
              <a:spcBef>
                <a:spcPts val="0"/>
              </a:spcBef>
              <a:buSzTx/>
              <a:buNone/>
              <a:defRPr sz="6000"/>
            </a:pPr>
            <a:r>
              <a:t>2022</a:t>
            </a:r>
          </a:p>
          <a:p>
            <a:pPr marL="0" indent="0" algn="ctr" defTabSz="914400">
              <a:spcBef>
                <a:spcPts val="0"/>
              </a:spcBef>
              <a:buSzTx/>
              <a:buNone/>
              <a:defRPr sz="5000">
                <a:solidFill>
                  <a:srgbClr val="7DBFC4"/>
                </a:solidFill>
              </a:defRPr>
            </a:pPr>
            <a:r>
              <a:t>12 Universities </a:t>
            </a:r>
          </a:p>
        </p:txBody>
      </p:sp>
      <p:sp>
        <p:nvSpPr>
          <p:cNvPr id="1271" name="PORTUGAL 2022…"/>
          <p:cNvSpPr txBox="1">
            <a:spLocks noGrp="1"/>
          </p:cNvSpPr>
          <p:nvPr>
            <p:ph type="body" idx="22"/>
          </p:nvPr>
        </p:nvSpPr>
        <p:spPr>
          <a:xfrm>
            <a:off x="12623207" y="9136981"/>
            <a:ext cx="4788099" cy="2590801"/>
          </a:xfrm>
          <a:prstGeom prst="rect">
            <a:avLst/>
          </a:prstGeom>
        </p:spPr>
        <p:txBody>
          <a:bodyPr/>
          <a:lstStyle/>
          <a:p>
            <a:pPr marL="0" indent="0" algn="ctr" defTabSz="914400">
              <a:spcBef>
                <a:spcPts val="0"/>
              </a:spcBef>
              <a:buSzTx/>
              <a:buNone/>
              <a:defRPr sz="6000"/>
            </a:pPr>
            <a:r>
              <a:t>PORTUGAL 2022</a:t>
            </a:r>
          </a:p>
          <a:p>
            <a:pPr marL="0" indent="0" algn="ctr" defTabSz="914400">
              <a:spcBef>
                <a:spcPts val="0"/>
              </a:spcBef>
              <a:buSzTx/>
              <a:buNone/>
              <a:defRPr sz="5000">
                <a:solidFill>
                  <a:srgbClr val="7DBFC4"/>
                </a:solidFill>
              </a:defRPr>
            </a:pPr>
            <a:r>
              <a:t>9 Universities </a:t>
            </a:r>
          </a:p>
        </p:txBody>
      </p:sp>
      <p:sp>
        <p:nvSpPr>
          <p:cNvPr id="1272" name="SPAIN…"/>
          <p:cNvSpPr txBox="1">
            <a:spLocks noGrp="1"/>
          </p:cNvSpPr>
          <p:nvPr>
            <p:ph type="body" idx="23"/>
          </p:nvPr>
        </p:nvSpPr>
        <p:spPr>
          <a:xfrm>
            <a:off x="6972694" y="9136981"/>
            <a:ext cx="4788099" cy="2590801"/>
          </a:xfrm>
          <a:prstGeom prst="rect">
            <a:avLst/>
          </a:prstGeom>
        </p:spPr>
        <p:txBody>
          <a:bodyPr/>
          <a:lstStyle/>
          <a:p>
            <a:pPr marL="0" indent="0" algn="ctr" defTabSz="914400">
              <a:spcBef>
                <a:spcPts val="0"/>
              </a:spcBef>
              <a:buSzTx/>
              <a:buNone/>
              <a:defRPr sz="6000"/>
            </a:pPr>
            <a:r>
              <a:t>SPAIN</a:t>
            </a:r>
          </a:p>
          <a:p>
            <a:pPr marL="0" indent="0" algn="ctr" defTabSz="914400">
              <a:spcBef>
                <a:spcPts val="0"/>
              </a:spcBef>
              <a:buSzTx/>
              <a:buNone/>
              <a:defRPr sz="6000"/>
            </a:pPr>
            <a:r>
              <a:t>2022</a:t>
            </a:r>
          </a:p>
          <a:p>
            <a:pPr marL="0" indent="0" algn="ctr" defTabSz="914400">
              <a:spcBef>
                <a:spcPts val="0"/>
              </a:spcBef>
              <a:buSzTx/>
              <a:buNone/>
              <a:defRPr sz="5000">
                <a:solidFill>
                  <a:srgbClr val="7DBFC4"/>
                </a:solidFill>
              </a:defRPr>
            </a:pPr>
            <a:r>
              <a:t>14 Universities </a:t>
            </a:r>
          </a:p>
        </p:txBody>
      </p:sp>
      <p:pic>
        <p:nvPicPr>
          <p:cNvPr id="1273" name="Université_de_Lille_logo.svg.png" descr="Université_de_Lill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857" y="5527521"/>
            <a:ext cx="3903825" cy="1300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4" name="logo-EuGen-Web.png" descr="logo-EuGen-W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30" y="5460354"/>
            <a:ext cx="3810001" cy="143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logo-iberus.png" descr="logo-iberu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892" y="5504878"/>
            <a:ext cx="3657627" cy="1346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6" name="Logo ISG Business &amp; Economics Schools.png" descr="Logo ISG Business &amp; Economics School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4216" y="5338126"/>
            <a:ext cx="3546081" cy="1679557"/>
          </a:xfrm>
          <a:prstGeom prst="rect">
            <a:avLst/>
          </a:prstGeom>
          <a:ln w="12700">
            <a:miter lim="400000"/>
          </a:ln>
        </p:spPr>
      </p:pic>
      <p:sp>
        <p:nvSpPr>
          <p:cNvPr id="1277" name="KEY PLAYERS"/>
          <p:cNvSpPr txBox="1"/>
          <p:nvPr/>
        </p:nvSpPr>
        <p:spPr>
          <a:xfrm>
            <a:off x="4790319" y="1364628"/>
            <a:ext cx="1480336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11500">
                <a:solidFill>
                  <a:srgbClr val="FFFFFF"/>
                </a:solidFill>
              </a:defRPr>
            </a:lvl1pPr>
          </a:lstStyle>
          <a:p>
            <a:r>
              <a:t>KEY PLAYERS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96940"/>
            <a:ext cx="18221820" cy="10322120"/>
          </a:xfrm>
          <a:prstGeom prst="rect">
            <a:avLst/>
          </a:prstGeom>
          <a:ln w="12700">
            <a:miter lim="400000"/>
          </a:ln>
        </p:spPr>
      </p:pic>
      <p:sp>
        <p:nvSpPr>
          <p:cNvPr id="1280" name="Rettangolo"/>
          <p:cNvSpPr/>
          <p:nvPr/>
        </p:nvSpPr>
        <p:spPr>
          <a:xfrm>
            <a:off x="-1759" y="2893"/>
            <a:ext cx="3559122" cy="13710214"/>
          </a:xfrm>
          <a:prstGeom prst="rect">
            <a:avLst/>
          </a:prstGeom>
          <a:solidFill>
            <a:srgbClr val="D039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281" name="ERASMUS +…"/>
          <p:cNvSpPr txBox="1"/>
          <p:nvPr/>
        </p:nvSpPr>
        <p:spPr>
          <a:xfrm rot="16200000">
            <a:off x="-5623879" y="3517468"/>
            <a:ext cx="1480336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pPr>
            <a:r>
              <a:t>ERASMUS + </a:t>
            </a:r>
          </a:p>
          <a:p>
            <a: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pPr>
            <a:r>
              <a:t>SCHOLARSHIPS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66026"/>
            <a:ext cx="18219857" cy="8183948"/>
          </a:xfrm>
          <a:prstGeom prst="rect">
            <a:avLst/>
          </a:prstGeom>
          <a:ln w="12700">
            <a:miter lim="400000"/>
          </a:ln>
        </p:spPr>
      </p:pic>
      <p:sp>
        <p:nvSpPr>
          <p:cNvPr id="1284" name="Rettangolo"/>
          <p:cNvSpPr/>
          <p:nvPr/>
        </p:nvSpPr>
        <p:spPr>
          <a:xfrm>
            <a:off x="-1759" y="2893"/>
            <a:ext cx="3559122" cy="13710214"/>
          </a:xfrm>
          <a:prstGeom prst="rect">
            <a:avLst/>
          </a:prstGeom>
          <a:solidFill>
            <a:srgbClr val="D039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285" name="ERASMUS +…"/>
          <p:cNvSpPr txBox="1"/>
          <p:nvPr/>
        </p:nvSpPr>
        <p:spPr>
          <a:xfrm rot="16200000">
            <a:off x="-5623879" y="3517468"/>
            <a:ext cx="1480336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pPr>
            <a:r>
              <a:t>ERASMUS + </a:t>
            </a:r>
          </a:p>
          <a:p>
            <a: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pPr>
            <a:r>
              <a:t>SCHOLARSHIPS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Apple-Macbook-Space-Grey copy.png" descr="Apple-Macbook-Space-Grey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199" y="2099420"/>
            <a:ext cx="17480838" cy="1026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Immagine" descr="Immagin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/>
          <a:stretch>
            <a:fillRect/>
          </a:stretch>
        </p:blipFill>
        <p:spPr>
          <a:xfrm>
            <a:off x="11933828" y="2955881"/>
            <a:ext cx="11896179" cy="7956638"/>
          </a:xfrm>
          <a:prstGeom prst="rect">
            <a:avLst/>
          </a:prstGeom>
        </p:spPr>
      </p:pic>
      <p:sp>
        <p:nvSpPr>
          <p:cNvPr id="1289" name="9 PORTUGAL…"/>
          <p:cNvSpPr txBox="1">
            <a:spLocks noGrp="1"/>
          </p:cNvSpPr>
          <p:nvPr>
            <p:ph type="body" idx="22"/>
          </p:nvPr>
        </p:nvSpPr>
        <p:spPr>
          <a:xfrm>
            <a:off x="1903747" y="6794144"/>
            <a:ext cx="9686430" cy="4051301"/>
          </a:xfrm>
          <a:prstGeom prst="rect">
            <a:avLst/>
          </a:prstGeom>
        </p:spPr>
        <p:txBody>
          <a:bodyPr/>
          <a:lstStyle/>
          <a:p>
            <a:pPr marL="586153" indent="-586153">
              <a:lnSpc>
                <a:spcPct val="150000"/>
              </a:lnSpc>
              <a:buSzPct val="75000"/>
              <a:buChar char="•"/>
              <a:defRPr b="1" i="1">
                <a:solidFill>
                  <a:srgbClr val="D0392B"/>
                </a:solidFill>
              </a:defRPr>
            </a:pPr>
            <a:r>
              <a:t>9 PORTUGAL</a:t>
            </a:r>
          </a:p>
          <a:p>
            <a:pPr marL="586153" indent="-586153">
              <a:lnSpc>
                <a:spcPct val="150000"/>
              </a:lnSpc>
              <a:buSzPct val="75000"/>
              <a:buChar char="•"/>
              <a:defRPr b="1" i="1">
                <a:solidFill>
                  <a:srgbClr val="D0392B"/>
                </a:solidFill>
              </a:defRPr>
            </a:pPr>
            <a:r>
              <a:t>11 FRANCE</a:t>
            </a:r>
          </a:p>
          <a:p>
            <a:pPr marL="586153" indent="-586153">
              <a:lnSpc>
                <a:spcPct val="150000"/>
              </a:lnSpc>
              <a:buSzPct val="75000"/>
              <a:buChar char="•"/>
              <a:defRPr b="1" i="1">
                <a:solidFill>
                  <a:srgbClr val="D0392B"/>
                </a:solidFill>
              </a:defRPr>
            </a:pPr>
            <a:r>
              <a:t>12 ITALY</a:t>
            </a:r>
          </a:p>
          <a:p>
            <a:pPr marL="586153" indent="-586153">
              <a:lnSpc>
                <a:spcPct val="150000"/>
              </a:lnSpc>
              <a:buSzPct val="75000"/>
              <a:buChar char="•"/>
              <a:defRPr b="1" i="1">
                <a:solidFill>
                  <a:srgbClr val="D0392B"/>
                </a:solidFill>
              </a:defRPr>
            </a:pPr>
            <a:r>
              <a:t>14 SPAIN</a:t>
            </a:r>
          </a:p>
        </p:txBody>
      </p:sp>
      <p:sp>
        <p:nvSpPr>
          <p:cNvPr id="1290" name="EU4EU SENDING HEI"/>
          <p:cNvSpPr txBox="1"/>
          <p:nvPr/>
        </p:nvSpPr>
        <p:spPr>
          <a:xfrm>
            <a:off x="1713692" y="1391138"/>
            <a:ext cx="14803363" cy="444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60000"/>
              </a:lnSpc>
              <a:defRPr sz="36000" b="0">
                <a:solidFill>
                  <a:srgbClr val="293147"/>
                </a:solidFill>
              </a:defRPr>
            </a:pPr>
            <a:r>
              <a:rPr sz="19200" b="1" dirty="0"/>
              <a:t>EU4EU</a:t>
            </a:r>
            <a:r>
              <a:rPr dirty="0"/>
              <a:t> </a:t>
            </a:r>
            <a:r>
              <a:rPr sz="9700" dirty="0"/>
              <a:t>SENDING HEI</a:t>
            </a:r>
          </a:p>
        </p:txBody>
      </p:sp>
      <p:sp>
        <p:nvSpPr>
          <p:cNvPr id="1291" name="Linea"/>
          <p:cNvSpPr/>
          <p:nvPr/>
        </p:nvSpPr>
        <p:spPr>
          <a:xfrm>
            <a:off x="-80964" y="6093633"/>
            <a:ext cx="9885041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Rettangolo"/>
          <p:cNvSpPr/>
          <p:nvPr/>
        </p:nvSpPr>
        <p:spPr>
          <a:xfrm>
            <a:off x="-1759" y="2893"/>
            <a:ext cx="3559122" cy="13710214"/>
          </a:xfrm>
          <a:prstGeom prst="rect">
            <a:avLst/>
          </a:prstGeom>
          <a:solidFill>
            <a:srgbClr val="7DBFC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294" name="EU4EU HOST ORGANIZATIONS"/>
          <p:cNvSpPr txBox="1"/>
          <p:nvPr/>
        </p:nvSpPr>
        <p:spPr>
          <a:xfrm rot="16200000">
            <a:off x="-5623879" y="3517468"/>
            <a:ext cx="1480336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EU4EU HOST ORGANIZATIONS</a:t>
            </a:r>
          </a:p>
        </p:txBody>
      </p:sp>
      <p:pic>
        <p:nvPicPr>
          <p:cNvPr id="129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450" y="904396"/>
            <a:ext cx="5511574" cy="1221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6" name="Immagine" descr="Immagin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2058" y="6719344"/>
            <a:ext cx="641002" cy="5644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7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396" y="3107446"/>
            <a:ext cx="6346109" cy="9932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8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310" y="6571267"/>
            <a:ext cx="640954" cy="5940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Rettangolo"/>
          <p:cNvSpPr/>
          <p:nvPr/>
        </p:nvSpPr>
        <p:spPr>
          <a:xfrm>
            <a:off x="-1759" y="2893"/>
            <a:ext cx="3559122" cy="13710214"/>
          </a:xfrm>
          <a:prstGeom prst="rect">
            <a:avLst/>
          </a:prstGeom>
          <a:solidFill>
            <a:srgbClr val="7DBFC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01" name="EU4EU HOST ORGANIZATIONS"/>
          <p:cNvSpPr txBox="1"/>
          <p:nvPr/>
        </p:nvSpPr>
        <p:spPr>
          <a:xfrm rot="16200000">
            <a:off x="-5623879" y="3517468"/>
            <a:ext cx="1480336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EU4EU HOST ORGANIZATIONS</a:t>
            </a:r>
          </a:p>
        </p:txBody>
      </p:sp>
      <p:pic>
        <p:nvPicPr>
          <p:cNvPr id="130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200" y="3279735"/>
            <a:ext cx="6478479" cy="9814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036" y="956829"/>
            <a:ext cx="6861176" cy="12056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8915" y="4315204"/>
            <a:ext cx="635001" cy="819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770" y="4346249"/>
            <a:ext cx="635001" cy="8130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Rettangolo"/>
          <p:cNvSpPr/>
          <p:nvPr/>
        </p:nvSpPr>
        <p:spPr>
          <a:xfrm>
            <a:off x="-1759" y="2893"/>
            <a:ext cx="3559122" cy="13710214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08" name="SCHOLARSHIPS &amp; MATCHINGS"/>
          <p:cNvSpPr txBox="1"/>
          <p:nvPr/>
        </p:nvSpPr>
        <p:spPr>
          <a:xfrm rot="16200000">
            <a:off x="-5623879" y="3517468"/>
            <a:ext cx="1480336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SCHOLARSHIPS &amp; MATCHINGS</a:t>
            </a:r>
          </a:p>
        </p:txBody>
      </p:sp>
      <p:pic>
        <p:nvPicPr>
          <p:cNvPr id="1309" name="Immagine" descr="Immagine"/>
          <p:cNvPicPr>
            <a:picLocks noChangeAspect="1"/>
          </p:cNvPicPr>
          <p:nvPr/>
        </p:nvPicPr>
        <p:blipFill>
          <a:blip r:embed="rId2"/>
          <a:srcRect r="63366"/>
          <a:stretch>
            <a:fillRect/>
          </a:stretch>
        </p:blipFill>
        <p:spPr>
          <a:xfrm>
            <a:off x="7205652" y="10083472"/>
            <a:ext cx="3451501" cy="512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260" y="3824893"/>
            <a:ext cx="16740563" cy="417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311" name="Quadrato"/>
          <p:cNvSpPr/>
          <p:nvPr/>
        </p:nvSpPr>
        <p:spPr>
          <a:xfrm>
            <a:off x="6258908" y="10021666"/>
            <a:ext cx="636377" cy="636377"/>
          </a:xfrm>
          <a:prstGeom prst="rect">
            <a:avLst/>
          </a:prstGeom>
          <a:solidFill>
            <a:srgbClr val="54ADB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54ADBB"/>
                </a:solidFill>
              </a:defRPr>
            </a:pPr>
            <a:endParaRPr/>
          </a:p>
        </p:txBody>
      </p:sp>
      <p:sp>
        <p:nvSpPr>
          <p:cNvPr id="1312" name="Quadrato"/>
          <p:cNvSpPr/>
          <p:nvPr/>
        </p:nvSpPr>
        <p:spPr>
          <a:xfrm>
            <a:off x="6258908" y="11388165"/>
            <a:ext cx="636377" cy="636377"/>
          </a:xfrm>
          <a:prstGeom prst="rect">
            <a:avLst/>
          </a:prstGeom>
          <a:solidFill>
            <a:srgbClr val="86B8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54ADBB"/>
                </a:solidFill>
              </a:defRPr>
            </a:pPr>
            <a:endParaRPr/>
          </a:p>
        </p:txBody>
      </p:sp>
      <p:pic>
        <p:nvPicPr>
          <p:cNvPr id="1313" name="Immagine" descr="Immagine"/>
          <p:cNvPicPr>
            <a:picLocks noChangeAspect="1"/>
          </p:cNvPicPr>
          <p:nvPr/>
        </p:nvPicPr>
        <p:blipFill>
          <a:blip r:embed="rId2"/>
          <a:srcRect l="40349" r="29521" b="1461"/>
          <a:stretch>
            <a:fillRect/>
          </a:stretch>
        </p:blipFill>
        <p:spPr>
          <a:xfrm>
            <a:off x="7205652" y="11453695"/>
            <a:ext cx="2838603" cy="505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Rettangolo"/>
          <p:cNvSpPr/>
          <p:nvPr/>
        </p:nvSpPr>
        <p:spPr>
          <a:xfrm>
            <a:off x="-1759" y="2893"/>
            <a:ext cx="3559122" cy="13710214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16" name="SCHOLARSHIPS &amp; MATCHINGS"/>
          <p:cNvSpPr txBox="1"/>
          <p:nvPr/>
        </p:nvSpPr>
        <p:spPr>
          <a:xfrm rot="16200000">
            <a:off x="-5623879" y="3517468"/>
            <a:ext cx="1480336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SCHOLARSHIPS &amp; MATCHINGS</a:t>
            </a:r>
          </a:p>
        </p:txBody>
      </p:sp>
      <p:pic>
        <p:nvPicPr>
          <p:cNvPr id="1317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349" y="1612773"/>
            <a:ext cx="15240001" cy="383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8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813" y="7459860"/>
            <a:ext cx="15240001" cy="5325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9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6100" y="930326"/>
            <a:ext cx="8650786" cy="5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6100" y="6714441"/>
            <a:ext cx="8155883" cy="5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807" y="8130550"/>
            <a:ext cx="4000501" cy="3984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807" y="1529205"/>
            <a:ext cx="4000501" cy="400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3" name="7 | 2…"/>
          <p:cNvSpPr txBox="1"/>
          <p:nvPr/>
        </p:nvSpPr>
        <p:spPr>
          <a:xfrm>
            <a:off x="13721323" y="1594892"/>
            <a:ext cx="530499" cy="3403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700" b="0">
                <a:solidFill>
                  <a:srgbClr val="000000"/>
                </a:solidFill>
              </a:defRPr>
            </a:pPr>
            <a:r>
              <a:rPr>
                <a:solidFill>
                  <a:srgbClr val="54ADBB"/>
                </a:solidFill>
              </a:rPr>
              <a:t>7</a:t>
            </a:r>
            <a:r>
              <a:t> | </a:t>
            </a:r>
            <a:r>
              <a:rPr>
                <a:solidFill>
                  <a:srgbClr val="86B866"/>
                </a:solidFill>
              </a:rPr>
              <a:t>2</a:t>
            </a:r>
          </a:p>
          <a:p>
            <a:pPr>
              <a:lnSpc>
                <a:spcPct val="120000"/>
              </a:lnSpc>
              <a:defRPr sz="1700" b="0">
                <a:solidFill>
                  <a:srgbClr val="000000"/>
                </a:solidFill>
              </a:defRPr>
            </a:pPr>
            <a:r>
              <a:rPr>
                <a:solidFill>
                  <a:srgbClr val="54ADBB"/>
                </a:solidFill>
              </a:rPr>
              <a:t>7</a:t>
            </a:r>
            <a:r>
              <a:rPr>
                <a:solidFill>
                  <a:srgbClr val="86B866"/>
                </a:solidFill>
              </a:rPr>
              <a:t> </a:t>
            </a:r>
            <a:r>
              <a:t>|</a:t>
            </a:r>
            <a:r>
              <a:rPr>
                <a:solidFill>
                  <a:srgbClr val="86B866"/>
                </a:solidFill>
              </a:rPr>
              <a:t> 1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 </a:t>
            </a:r>
            <a:r>
              <a:rPr>
                <a:solidFill>
                  <a:srgbClr val="000000"/>
                </a:solidFill>
              </a:rPr>
              <a:t>| </a:t>
            </a:r>
            <a:r>
              <a:rPr>
                <a:solidFill>
                  <a:srgbClr val="86B866"/>
                </a:solidFill>
              </a:rPr>
              <a:t>7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 </a:t>
            </a:r>
            <a:r>
              <a:rPr>
                <a:solidFill>
                  <a:srgbClr val="000000"/>
                </a:solidFill>
              </a:rPr>
              <a:t>| </a:t>
            </a:r>
            <a:r>
              <a:rPr>
                <a:solidFill>
                  <a:srgbClr val="86B866"/>
                </a:solidFill>
              </a:rPr>
              <a:t>3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 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 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endParaRPr/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 </a:t>
            </a:r>
            <a:r>
              <a:rPr>
                <a:solidFill>
                  <a:srgbClr val="000000"/>
                </a:solidFill>
              </a:rPr>
              <a:t>| </a:t>
            </a:r>
            <a:r>
              <a:rPr>
                <a:solidFill>
                  <a:srgbClr val="86B866"/>
                </a:solidFill>
              </a:rPr>
              <a:t>7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 </a:t>
            </a:r>
            <a:r>
              <a:rPr>
                <a:solidFill>
                  <a:srgbClr val="000000"/>
                </a:solidFill>
              </a:rPr>
              <a:t>| </a:t>
            </a:r>
            <a:r>
              <a:rPr>
                <a:solidFill>
                  <a:srgbClr val="86B866"/>
                </a:solidFill>
              </a:rPr>
              <a:t>2</a:t>
            </a:r>
          </a:p>
          <a:p>
            <a:pPr algn="l" defTabSz="457200">
              <a:lnSpc>
                <a:spcPct val="120000"/>
              </a:lnSpc>
              <a:defRPr sz="1700" b="0" cap="none">
                <a:solidFill>
                  <a:srgbClr val="53ADBB"/>
                </a:solidFill>
              </a:defRPr>
            </a:pPr>
            <a:r>
              <a:t>7 </a:t>
            </a:r>
            <a:r>
              <a:rPr>
                <a:solidFill>
                  <a:srgbClr val="000000"/>
                </a:solidFill>
              </a:rPr>
              <a:t>| </a:t>
            </a:r>
            <a:r>
              <a:rPr>
                <a:solidFill>
                  <a:srgbClr val="86B866"/>
                </a:solidFill>
              </a:rPr>
              <a:t>5</a:t>
            </a:r>
          </a:p>
        </p:txBody>
      </p:sp>
      <p:sp>
        <p:nvSpPr>
          <p:cNvPr id="1325" name="7 | 45"/>
          <p:cNvSpPr txBox="1"/>
          <p:nvPr/>
        </p:nvSpPr>
        <p:spPr>
          <a:xfrm>
            <a:off x="22436987" y="3533759"/>
            <a:ext cx="65057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700" b="0">
                <a:solidFill>
                  <a:srgbClr val="000000"/>
                </a:solidFill>
              </a:defRPr>
            </a:pPr>
            <a:r>
              <a:rPr>
                <a:solidFill>
                  <a:srgbClr val="54ADBB"/>
                </a:solidFill>
              </a:rPr>
              <a:t>7</a:t>
            </a:r>
            <a:r>
              <a:t> | </a:t>
            </a:r>
            <a:r>
              <a:rPr>
                <a:solidFill>
                  <a:srgbClr val="86B866"/>
                </a:solidFill>
              </a:rPr>
              <a:t>45</a:t>
            </a:r>
          </a:p>
        </p:txBody>
      </p:sp>
      <p:sp>
        <p:nvSpPr>
          <p:cNvPr id="1326" name="6 | 10"/>
          <p:cNvSpPr txBox="1"/>
          <p:nvPr/>
        </p:nvSpPr>
        <p:spPr>
          <a:xfrm>
            <a:off x="16622791" y="7767091"/>
            <a:ext cx="6821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457200">
              <a:lnSpc>
                <a:spcPts val="4800"/>
              </a:lnSpc>
              <a:defRPr sz="1800" b="0" cap="none">
                <a:solidFill>
                  <a:srgbClr val="53ADBB"/>
                </a:solidFill>
              </a:defRPr>
            </a:pPr>
            <a:r>
              <a:t>6 </a:t>
            </a:r>
            <a:r>
              <a:rPr>
                <a:solidFill>
                  <a:srgbClr val="000000"/>
                </a:solidFill>
              </a:rPr>
              <a:t>| </a:t>
            </a:r>
            <a:r>
              <a:rPr>
                <a:solidFill>
                  <a:srgbClr val="86B866"/>
                </a:solidFill>
              </a:rPr>
              <a:t>10</a:t>
            </a:r>
          </a:p>
        </p:txBody>
      </p:sp>
      <p:sp>
        <p:nvSpPr>
          <p:cNvPr id="1327" name="6 | 21"/>
          <p:cNvSpPr txBox="1"/>
          <p:nvPr/>
        </p:nvSpPr>
        <p:spPr>
          <a:xfrm>
            <a:off x="21486891" y="8781751"/>
            <a:ext cx="6821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457200">
              <a:lnSpc>
                <a:spcPts val="4800"/>
              </a:lnSpc>
              <a:defRPr sz="1800" b="0" cap="none">
                <a:solidFill>
                  <a:srgbClr val="53ADBB"/>
                </a:solidFill>
              </a:defRPr>
            </a:pPr>
            <a:r>
              <a:rPr dirty="0"/>
              <a:t>6 </a:t>
            </a:r>
            <a:r>
              <a:rPr dirty="0">
                <a:solidFill>
                  <a:srgbClr val="000000"/>
                </a:solidFill>
              </a:rPr>
              <a:t>| </a:t>
            </a:r>
            <a:r>
              <a:rPr dirty="0">
                <a:solidFill>
                  <a:srgbClr val="86B866"/>
                </a:solidFill>
              </a:rPr>
              <a:t>21</a:t>
            </a:r>
          </a:p>
        </p:txBody>
      </p:sp>
      <p:sp>
        <p:nvSpPr>
          <p:cNvPr id="1328" name="6 | 21"/>
          <p:cNvSpPr txBox="1"/>
          <p:nvPr/>
        </p:nvSpPr>
        <p:spPr>
          <a:xfrm>
            <a:off x="21486891" y="10865645"/>
            <a:ext cx="6821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457200">
              <a:lnSpc>
                <a:spcPts val="4800"/>
              </a:lnSpc>
              <a:defRPr sz="1800" b="0" cap="none">
                <a:solidFill>
                  <a:srgbClr val="53ADBB"/>
                </a:solidFill>
              </a:defRPr>
            </a:pPr>
            <a:r>
              <a:rPr dirty="0"/>
              <a:t>6 </a:t>
            </a:r>
            <a:r>
              <a:rPr dirty="0">
                <a:solidFill>
                  <a:srgbClr val="000000"/>
                </a:solidFill>
              </a:rPr>
              <a:t>| </a:t>
            </a:r>
            <a:r>
              <a:rPr dirty="0">
                <a:solidFill>
                  <a:srgbClr val="86B866"/>
                </a:solidFill>
              </a:rPr>
              <a:t>21</a:t>
            </a:r>
          </a:p>
        </p:txBody>
      </p:sp>
      <p:sp>
        <p:nvSpPr>
          <p:cNvPr id="1329" name="6 | 19"/>
          <p:cNvSpPr txBox="1"/>
          <p:nvPr/>
        </p:nvSpPr>
        <p:spPr>
          <a:xfrm>
            <a:off x="20626886" y="11894590"/>
            <a:ext cx="6821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b">
            <a:spAutoFit/>
          </a:bodyPr>
          <a:lstStyle/>
          <a:p>
            <a:pPr algn="l" defTabSz="457200">
              <a:lnSpc>
                <a:spcPts val="4800"/>
              </a:lnSpc>
              <a:defRPr sz="1800" b="0" cap="none">
                <a:solidFill>
                  <a:srgbClr val="53ADBB"/>
                </a:solidFill>
              </a:defRPr>
            </a:pPr>
            <a:r>
              <a:rPr dirty="0"/>
              <a:t>6 </a:t>
            </a:r>
            <a:r>
              <a:rPr dirty="0">
                <a:solidFill>
                  <a:srgbClr val="000000"/>
                </a:solidFill>
              </a:rPr>
              <a:t>| </a:t>
            </a:r>
            <a:r>
              <a:rPr dirty="0">
                <a:solidFill>
                  <a:srgbClr val="86B866"/>
                </a:solidFill>
              </a:rPr>
              <a:t>19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3D0C043-5C69-964D-B459-09413833E5D4}"/>
              </a:ext>
            </a:extLst>
          </p:cNvPr>
          <p:cNvSpPr/>
          <p:nvPr/>
        </p:nvSpPr>
        <p:spPr>
          <a:xfrm>
            <a:off x="14795646" y="7299462"/>
            <a:ext cx="312906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defRPr sz="1800" b="0">
                <a:solidFill>
                  <a:srgbClr val="000000"/>
                </a:solidFill>
              </a:defRPr>
            </a:pPr>
            <a:r>
              <a:rPr lang="it-IT" dirty="0">
                <a:solidFill>
                  <a:srgbClr val="54ADBB"/>
                </a:solidFill>
              </a:rPr>
              <a:t>6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6247D7B-F915-DD43-A7CD-B80E9FDDF0FF}"/>
              </a:ext>
            </a:extLst>
          </p:cNvPr>
          <p:cNvSpPr/>
          <p:nvPr/>
        </p:nvSpPr>
        <p:spPr>
          <a:xfrm>
            <a:off x="14794203" y="8063455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2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4A49011-F043-194E-89D0-8467E9E6CE5A}"/>
              </a:ext>
            </a:extLst>
          </p:cNvPr>
          <p:cNvSpPr/>
          <p:nvPr/>
        </p:nvSpPr>
        <p:spPr>
          <a:xfrm>
            <a:off x="14794203" y="8390777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2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ECCA219-F186-FA4B-BA9D-A49DAF191E33}"/>
              </a:ext>
            </a:extLst>
          </p:cNvPr>
          <p:cNvSpPr/>
          <p:nvPr/>
        </p:nvSpPr>
        <p:spPr>
          <a:xfrm>
            <a:off x="14794203" y="9091223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4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E0413B7-E80C-E34A-857A-9C22529F6117}"/>
              </a:ext>
            </a:extLst>
          </p:cNvPr>
          <p:cNvSpPr/>
          <p:nvPr/>
        </p:nvSpPr>
        <p:spPr>
          <a:xfrm>
            <a:off x="14786604" y="9435033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3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A5485AA-71B3-AF45-BBA5-32958EB402E2}"/>
              </a:ext>
            </a:extLst>
          </p:cNvPr>
          <p:cNvSpPr/>
          <p:nvPr/>
        </p:nvSpPr>
        <p:spPr>
          <a:xfrm>
            <a:off x="14794203" y="9796992"/>
            <a:ext cx="312906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4D4993B-3F00-7249-99DB-194557F6D927}"/>
              </a:ext>
            </a:extLst>
          </p:cNvPr>
          <p:cNvSpPr/>
          <p:nvPr/>
        </p:nvSpPr>
        <p:spPr>
          <a:xfrm>
            <a:off x="14786604" y="10135479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6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91F49A4-609F-E346-90CD-51D238D434E5}"/>
              </a:ext>
            </a:extLst>
          </p:cNvPr>
          <p:cNvSpPr/>
          <p:nvPr/>
        </p:nvSpPr>
        <p:spPr>
          <a:xfrm>
            <a:off x="14794203" y="10508437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1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4BC23843-F604-2242-B2BC-2271238E7C91}"/>
              </a:ext>
            </a:extLst>
          </p:cNvPr>
          <p:cNvSpPr/>
          <p:nvPr/>
        </p:nvSpPr>
        <p:spPr>
          <a:xfrm>
            <a:off x="14786604" y="11169256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1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DC1298A8-A04E-3146-980E-4D3E356E7589}"/>
              </a:ext>
            </a:extLst>
          </p:cNvPr>
          <p:cNvSpPr/>
          <p:nvPr/>
        </p:nvSpPr>
        <p:spPr>
          <a:xfrm>
            <a:off x="14786604" y="11490462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1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Rettangolo"/>
          <p:cNvSpPr/>
          <p:nvPr/>
        </p:nvSpPr>
        <p:spPr>
          <a:xfrm>
            <a:off x="-1759" y="2893"/>
            <a:ext cx="3559122" cy="13710214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32" name="SCHOLARSHIPS &amp; MATCHINGS"/>
          <p:cNvSpPr txBox="1"/>
          <p:nvPr/>
        </p:nvSpPr>
        <p:spPr>
          <a:xfrm rot="16200000">
            <a:off x="-5623879" y="3517468"/>
            <a:ext cx="14803362" cy="24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defRPr sz="8000">
                <a:solidFill>
                  <a:srgbClr val="FFFFFF"/>
                </a:solidFill>
              </a:defRPr>
            </a:lvl1pPr>
          </a:lstStyle>
          <a:p>
            <a:r>
              <a:t>SCHOLARSHIPS &amp; MATCHINGS</a:t>
            </a:r>
          </a:p>
        </p:txBody>
      </p:sp>
      <p:pic>
        <p:nvPicPr>
          <p:cNvPr id="133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951" y="1508509"/>
            <a:ext cx="15240001" cy="4712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440" y="7502000"/>
            <a:ext cx="15240001" cy="5252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8994" y="748600"/>
            <a:ext cx="9182523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994" y="6802249"/>
            <a:ext cx="7963301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248" y="1882487"/>
            <a:ext cx="3999618" cy="396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2248" y="8128534"/>
            <a:ext cx="3999618" cy="3999618"/>
          </a:xfrm>
          <a:prstGeom prst="rect">
            <a:avLst/>
          </a:prstGeom>
          <a:ln w="12700">
            <a:miter lim="400000"/>
          </a:ln>
        </p:spPr>
      </p:pic>
      <p:sp>
        <p:nvSpPr>
          <p:cNvPr id="1340" name="7 | 24"/>
          <p:cNvSpPr txBox="1"/>
          <p:nvPr/>
        </p:nvSpPr>
        <p:spPr>
          <a:xfrm>
            <a:off x="21680221" y="1869787"/>
            <a:ext cx="6821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800"/>
              </a:lnSpc>
              <a:defRPr sz="1800" b="0" cap="none">
                <a:solidFill>
                  <a:srgbClr val="53ADBB"/>
                </a:solidFill>
              </a:defRPr>
            </a:pPr>
            <a:r>
              <a:rPr dirty="0"/>
              <a:t>7 </a:t>
            </a:r>
            <a:r>
              <a:rPr dirty="0">
                <a:solidFill>
                  <a:srgbClr val="000000"/>
                </a:solidFill>
              </a:rPr>
              <a:t>| </a:t>
            </a:r>
            <a:r>
              <a:rPr dirty="0">
                <a:solidFill>
                  <a:srgbClr val="86B866"/>
                </a:solidFill>
              </a:rPr>
              <a:t>24</a:t>
            </a:r>
          </a:p>
        </p:txBody>
      </p:sp>
      <p:sp>
        <p:nvSpPr>
          <p:cNvPr id="1342" name="6 | 37"/>
          <p:cNvSpPr txBox="1"/>
          <p:nvPr/>
        </p:nvSpPr>
        <p:spPr>
          <a:xfrm>
            <a:off x="17210123" y="10372831"/>
            <a:ext cx="6821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dirty="0"/>
              <a:t>6 </a:t>
            </a:r>
            <a:r>
              <a:rPr dirty="0">
                <a:solidFill>
                  <a:srgbClr val="000000"/>
                </a:solidFill>
              </a:rPr>
              <a:t>| </a:t>
            </a:r>
            <a:r>
              <a:rPr dirty="0">
                <a:solidFill>
                  <a:srgbClr val="86B866"/>
                </a:solidFill>
              </a:rPr>
              <a:t>37</a:t>
            </a:r>
          </a:p>
        </p:txBody>
      </p:sp>
      <p:sp>
        <p:nvSpPr>
          <p:cNvPr id="1344" name="6 | 67"/>
          <p:cNvSpPr txBox="1"/>
          <p:nvPr/>
        </p:nvSpPr>
        <p:spPr>
          <a:xfrm>
            <a:off x="21339162" y="10753832"/>
            <a:ext cx="6821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dirty="0"/>
              <a:t>6 </a:t>
            </a:r>
            <a:r>
              <a:rPr dirty="0">
                <a:solidFill>
                  <a:srgbClr val="000000"/>
                </a:solidFill>
              </a:rPr>
              <a:t>| </a:t>
            </a:r>
            <a:r>
              <a:rPr dirty="0">
                <a:solidFill>
                  <a:srgbClr val="86B866"/>
                </a:solidFill>
              </a:rPr>
              <a:t>67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D0E11FE-B45D-D646-9B54-E4A54A408627}"/>
              </a:ext>
            </a:extLst>
          </p:cNvPr>
          <p:cNvSpPr/>
          <p:nvPr/>
        </p:nvSpPr>
        <p:spPr>
          <a:xfrm>
            <a:off x="14881929" y="1524096"/>
            <a:ext cx="312906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defRPr sz="1800" b="0">
                <a:solidFill>
                  <a:srgbClr val="000000"/>
                </a:solidFill>
              </a:defRPr>
            </a:pPr>
            <a:r>
              <a:rPr lang="it-IT" dirty="0">
                <a:solidFill>
                  <a:srgbClr val="54ADBB"/>
                </a:solidFill>
              </a:rPr>
              <a:t>7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84D3CED-3D99-684B-BA5F-C93D18FE99A1}"/>
              </a:ext>
            </a:extLst>
          </p:cNvPr>
          <p:cNvSpPr/>
          <p:nvPr/>
        </p:nvSpPr>
        <p:spPr>
          <a:xfrm>
            <a:off x="14881929" y="2441509"/>
            <a:ext cx="312906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defRPr sz="1800" b="0">
                <a:solidFill>
                  <a:srgbClr val="000000"/>
                </a:solidFill>
              </a:defRPr>
            </a:pPr>
            <a:r>
              <a:rPr lang="it-IT" dirty="0">
                <a:solidFill>
                  <a:srgbClr val="54ADBB"/>
                </a:solidFill>
              </a:rPr>
              <a:t>7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91E1031-6D78-934D-BD1B-9184B73710CF}"/>
              </a:ext>
            </a:extLst>
          </p:cNvPr>
          <p:cNvSpPr/>
          <p:nvPr/>
        </p:nvSpPr>
        <p:spPr>
          <a:xfrm>
            <a:off x="14881929" y="2927231"/>
            <a:ext cx="312906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defRPr sz="1800" b="0">
                <a:solidFill>
                  <a:srgbClr val="000000"/>
                </a:solidFill>
              </a:defRPr>
            </a:pPr>
            <a:r>
              <a:rPr lang="it-IT" dirty="0">
                <a:solidFill>
                  <a:srgbClr val="54ADBB"/>
                </a:solidFill>
              </a:rPr>
              <a:t>7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BD0CB55-4D3C-CD4A-94E4-D827F7893F66}"/>
              </a:ext>
            </a:extLst>
          </p:cNvPr>
          <p:cNvSpPr/>
          <p:nvPr/>
        </p:nvSpPr>
        <p:spPr>
          <a:xfrm>
            <a:off x="14881929" y="4815864"/>
            <a:ext cx="312906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defRPr sz="1800" b="0">
                <a:solidFill>
                  <a:srgbClr val="000000"/>
                </a:solidFill>
              </a:defRPr>
            </a:pPr>
            <a:r>
              <a:rPr lang="it-IT" dirty="0">
                <a:solidFill>
                  <a:srgbClr val="54ADBB"/>
                </a:solidFill>
              </a:rPr>
              <a:t>7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DD88A1D-8B88-F347-AA54-0654A7ACE16B}"/>
              </a:ext>
            </a:extLst>
          </p:cNvPr>
          <p:cNvSpPr/>
          <p:nvPr/>
        </p:nvSpPr>
        <p:spPr>
          <a:xfrm>
            <a:off x="14881929" y="5273396"/>
            <a:ext cx="312906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  <a:defRPr sz="1800" b="0">
                <a:solidFill>
                  <a:srgbClr val="000000"/>
                </a:solidFill>
              </a:defRPr>
            </a:pPr>
            <a:r>
              <a:rPr lang="it-IT" dirty="0">
                <a:solidFill>
                  <a:srgbClr val="54ADBB"/>
                </a:solidFill>
              </a:rPr>
              <a:t>7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5C6339D-B821-7F45-81B8-DF1F5B931CDE}"/>
              </a:ext>
            </a:extLst>
          </p:cNvPr>
          <p:cNvSpPr/>
          <p:nvPr/>
        </p:nvSpPr>
        <p:spPr>
          <a:xfrm>
            <a:off x="15258335" y="3408411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7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2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7C07F95-89E5-824F-A08E-9C02C9636C59}"/>
              </a:ext>
            </a:extLst>
          </p:cNvPr>
          <p:cNvSpPr/>
          <p:nvPr/>
        </p:nvSpPr>
        <p:spPr>
          <a:xfrm>
            <a:off x="15258335" y="3865943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7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8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E58EF92-C9B2-254F-9FC3-52107ED8AD5E}"/>
              </a:ext>
            </a:extLst>
          </p:cNvPr>
          <p:cNvSpPr/>
          <p:nvPr/>
        </p:nvSpPr>
        <p:spPr>
          <a:xfrm>
            <a:off x="15258335" y="4336776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7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1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812D204-ED10-074D-A62B-3F6CD492B14D}"/>
              </a:ext>
            </a:extLst>
          </p:cNvPr>
          <p:cNvSpPr/>
          <p:nvPr/>
        </p:nvSpPr>
        <p:spPr>
          <a:xfrm>
            <a:off x="15432440" y="9201245"/>
            <a:ext cx="756938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24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3713F06-AD4E-0646-8B97-EC6CC508F39D}"/>
              </a:ext>
            </a:extLst>
          </p:cNvPr>
          <p:cNvSpPr/>
          <p:nvPr/>
        </p:nvSpPr>
        <p:spPr>
          <a:xfrm>
            <a:off x="12880019" y="7235740"/>
            <a:ext cx="628698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3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B8347B1-C659-EE48-850A-A9D507922FA5}"/>
              </a:ext>
            </a:extLst>
          </p:cNvPr>
          <p:cNvSpPr/>
          <p:nvPr/>
        </p:nvSpPr>
        <p:spPr>
          <a:xfrm>
            <a:off x="12880019" y="7623711"/>
            <a:ext cx="628698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2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8E160EE8-F072-A14E-8B5A-F92358C09682}"/>
              </a:ext>
            </a:extLst>
          </p:cNvPr>
          <p:cNvSpPr/>
          <p:nvPr/>
        </p:nvSpPr>
        <p:spPr>
          <a:xfrm>
            <a:off x="12880019" y="8023211"/>
            <a:ext cx="312906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B992E6F-95C0-C748-9D99-BF7F125231A4}"/>
              </a:ext>
            </a:extLst>
          </p:cNvPr>
          <p:cNvSpPr/>
          <p:nvPr/>
        </p:nvSpPr>
        <p:spPr>
          <a:xfrm>
            <a:off x="12880019" y="8411182"/>
            <a:ext cx="312906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BD5AF77-F74A-F644-976B-2E71382D07B1}"/>
              </a:ext>
            </a:extLst>
          </p:cNvPr>
          <p:cNvSpPr/>
          <p:nvPr/>
        </p:nvSpPr>
        <p:spPr>
          <a:xfrm>
            <a:off x="12880019" y="8810682"/>
            <a:ext cx="312906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4D6C698-B13E-B543-9381-ACE2CE7893CA}"/>
              </a:ext>
            </a:extLst>
          </p:cNvPr>
          <p:cNvSpPr/>
          <p:nvPr/>
        </p:nvSpPr>
        <p:spPr>
          <a:xfrm>
            <a:off x="12880019" y="10010910"/>
            <a:ext cx="312906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D7E08AA5-CC35-1740-9CC8-C5416724572F}"/>
              </a:ext>
            </a:extLst>
          </p:cNvPr>
          <p:cNvSpPr/>
          <p:nvPr/>
        </p:nvSpPr>
        <p:spPr>
          <a:xfrm>
            <a:off x="12880019" y="11624632"/>
            <a:ext cx="312906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</a:t>
            </a:r>
            <a:endParaRPr lang="it-IT" dirty="0">
              <a:solidFill>
                <a:srgbClr val="86B866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8DE3A6F7-389B-6942-9989-C56E14CF1922}"/>
              </a:ext>
            </a:extLst>
          </p:cNvPr>
          <p:cNvSpPr/>
          <p:nvPr/>
        </p:nvSpPr>
        <p:spPr>
          <a:xfrm>
            <a:off x="12874994" y="9632685"/>
            <a:ext cx="628698" cy="6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ts val="53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1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6D5CBCE-A558-D948-A3E9-F74C7B19EDE6}"/>
              </a:ext>
            </a:extLst>
          </p:cNvPr>
          <p:cNvSpPr/>
          <p:nvPr/>
        </p:nvSpPr>
        <p:spPr>
          <a:xfrm>
            <a:off x="13189343" y="11407844"/>
            <a:ext cx="628698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>
              <a:lnSpc>
                <a:spcPct val="150000"/>
              </a:lnSpc>
              <a:defRPr sz="1800" b="0" cap="none">
                <a:solidFill>
                  <a:srgbClr val="53ADBB"/>
                </a:solidFill>
              </a:defRPr>
            </a:pPr>
            <a:r>
              <a:rPr lang="it-IT" dirty="0"/>
              <a:t>6 </a:t>
            </a:r>
            <a:r>
              <a:rPr lang="it-IT" dirty="0">
                <a:solidFill>
                  <a:srgbClr val="000000"/>
                </a:solidFill>
              </a:rPr>
              <a:t>| </a:t>
            </a:r>
            <a:r>
              <a:rPr lang="it-IT" dirty="0">
                <a:solidFill>
                  <a:srgbClr val="86B866"/>
                </a:solidFill>
              </a:rPr>
              <a:t>8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Rettangolo"/>
          <p:cNvSpPr/>
          <p:nvPr/>
        </p:nvSpPr>
        <p:spPr>
          <a:xfrm>
            <a:off x="-1759" y="2893"/>
            <a:ext cx="5715379" cy="13710214"/>
          </a:xfrm>
          <a:prstGeom prst="rect">
            <a:avLst/>
          </a:prstGeom>
          <a:solidFill>
            <a:srgbClr val="FFD69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47" name="SIGN UP…"/>
          <p:cNvSpPr txBox="1"/>
          <p:nvPr/>
        </p:nvSpPr>
        <p:spPr>
          <a:xfrm rot="16200000">
            <a:off x="-4492940" y="2628507"/>
            <a:ext cx="14803362" cy="528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54ADBB"/>
                </a:solidFill>
              </a:rPr>
              <a:t>SIGN UP</a:t>
            </a:r>
          </a:p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86B866"/>
                </a:solidFill>
              </a:rPr>
              <a:t>MATCHINGS</a:t>
            </a:r>
          </a:p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D8614F"/>
                </a:solidFill>
              </a:rPr>
              <a:t>REGISTRATIONS</a:t>
            </a:r>
          </a:p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D8614F"/>
                </a:solidFill>
              </a:rPr>
              <a:t>COMPLETED</a:t>
            </a:r>
          </a:p>
        </p:txBody>
      </p:sp>
      <p:pic>
        <p:nvPicPr>
          <p:cNvPr id="134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542" y="860710"/>
            <a:ext cx="9031015" cy="513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959" y="1574800"/>
            <a:ext cx="11430001" cy="4681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959" y="8267700"/>
            <a:ext cx="11430001" cy="4693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359" y="7540303"/>
            <a:ext cx="9906773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2" name="Quadrato"/>
          <p:cNvSpPr/>
          <p:nvPr/>
        </p:nvSpPr>
        <p:spPr>
          <a:xfrm>
            <a:off x="21508628" y="864031"/>
            <a:ext cx="507287" cy="507288"/>
          </a:xfrm>
          <a:prstGeom prst="rect">
            <a:avLst/>
          </a:prstGeom>
          <a:solidFill>
            <a:srgbClr val="D8614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54ADBB"/>
                </a:solidFill>
              </a:defRPr>
            </a:pPr>
            <a:endParaRPr/>
          </a:p>
        </p:txBody>
      </p:sp>
      <p:sp>
        <p:nvSpPr>
          <p:cNvPr id="1353" name="Quadrato"/>
          <p:cNvSpPr/>
          <p:nvPr/>
        </p:nvSpPr>
        <p:spPr>
          <a:xfrm>
            <a:off x="20334749" y="864031"/>
            <a:ext cx="507288" cy="507288"/>
          </a:xfrm>
          <a:prstGeom prst="rect">
            <a:avLst/>
          </a:prstGeom>
          <a:solidFill>
            <a:srgbClr val="54ADB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54ADBB"/>
                </a:solidFill>
              </a:defRPr>
            </a:pPr>
            <a:endParaRPr/>
          </a:p>
        </p:txBody>
      </p:sp>
      <p:sp>
        <p:nvSpPr>
          <p:cNvPr id="1354" name="863…"/>
          <p:cNvSpPr txBox="1"/>
          <p:nvPr/>
        </p:nvSpPr>
        <p:spPr>
          <a:xfrm>
            <a:off x="20107454" y="1869994"/>
            <a:ext cx="961878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863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627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678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1098</a:t>
            </a:r>
          </a:p>
        </p:txBody>
      </p:sp>
      <p:sp>
        <p:nvSpPr>
          <p:cNvPr id="1355" name="409…"/>
          <p:cNvSpPr txBox="1"/>
          <p:nvPr/>
        </p:nvSpPr>
        <p:spPr>
          <a:xfrm>
            <a:off x="21387280" y="1869994"/>
            <a:ext cx="749983" cy="385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409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393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182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462</a:t>
            </a:r>
          </a:p>
        </p:txBody>
      </p:sp>
      <p:sp>
        <p:nvSpPr>
          <p:cNvPr id="1356" name="Quadrato"/>
          <p:cNvSpPr/>
          <p:nvPr/>
        </p:nvSpPr>
        <p:spPr>
          <a:xfrm>
            <a:off x="21528774" y="7551845"/>
            <a:ext cx="507287" cy="507287"/>
          </a:xfrm>
          <a:prstGeom prst="rect">
            <a:avLst/>
          </a:prstGeom>
          <a:solidFill>
            <a:srgbClr val="86B8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54ADBB"/>
                </a:solidFill>
              </a:defRPr>
            </a:pPr>
            <a:endParaRPr/>
          </a:p>
        </p:txBody>
      </p:sp>
      <p:sp>
        <p:nvSpPr>
          <p:cNvPr id="1357" name="Quadrato"/>
          <p:cNvSpPr/>
          <p:nvPr/>
        </p:nvSpPr>
        <p:spPr>
          <a:xfrm>
            <a:off x="20354895" y="7551845"/>
            <a:ext cx="507288" cy="507287"/>
          </a:xfrm>
          <a:prstGeom prst="rect">
            <a:avLst/>
          </a:prstGeom>
          <a:solidFill>
            <a:srgbClr val="D8614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54ADBB"/>
                </a:solidFill>
              </a:defRPr>
            </a:pPr>
            <a:endParaRPr/>
          </a:p>
        </p:txBody>
      </p:sp>
      <p:sp>
        <p:nvSpPr>
          <p:cNvPr id="1358" name="72…"/>
          <p:cNvSpPr txBox="1"/>
          <p:nvPr/>
        </p:nvSpPr>
        <p:spPr>
          <a:xfrm>
            <a:off x="21407426" y="8557807"/>
            <a:ext cx="749983" cy="3850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72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143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37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91</a:t>
            </a:r>
          </a:p>
        </p:txBody>
      </p:sp>
      <p:sp>
        <p:nvSpPr>
          <p:cNvPr id="1359" name="409…"/>
          <p:cNvSpPr txBox="1"/>
          <p:nvPr/>
        </p:nvSpPr>
        <p:spPr>
          <a:xfrm>
            <a:off x="20233547" y="8557807"/>
            <a:ext cx="749984" cy="3850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409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393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182</a:t>
            </a:r>
          </a:p>
          <a:p>
            <a:pPr defTabSz="457200">
              <a:lnSpc>
                <a:spcPct val="240000"/>
              </a:lnSpc>
              <a:defRPr sz="3000" b="0" cap="none">
                <a:solidFill>
                  <a:srgbClr val="000000"/>
                </a:solidFill>
              </a:defRPr>
            </a:pPr>
            <a:r>
              <a:t>462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European…"/>
          <p:cNvSpPr txBox="1">
            <a:spLocks noGrp="1"/>
          </p:cNvSpPr>
          <p:nvPr>
            <p:ph type="title"/>
          </p:nvPr>
        </p:nvSpPr>
        <p:spPr>
          <a:xfrm>
            <a:off x="13684488" y="3320463"/>
            <a:ext cx="9136944" cy="55696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>
              <a:defRPr sz="7200">
                <a:solidFill>
                  <a:srgbClr val="293147"/>
                </a:solidFill>
              </a:defRPr>
            </a:pPr>
            <a:r>
              <a:t>European </a:t>
            </a:r>
          </a:p>
          <a:p>
            <a:pPr algn="l">
              <a:defRPr sz="7200">
                <a:solidFill>
                  <a:srgbClr val="293147"/>
                </a:solidFill>
              </a:defRPr>
            </a:pPr>
            <a:r>
              <a:t>Universities</a:t>
            </a:r>
          </a:p>
          <a:p>
            <a:pPr algn="l">
              <a:defRPr sz="7200" b="0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 the</a:t>
            </a:r>
          </a:p>
          <a:p>
            <a:pPr algn="l">
              <a:defRPr sz="7200">
                <a:solidFill>
                  <a:srgbClr val="293147"/>
                </a:solidFill>
              </a:defRPr>
            </a:pPr>
            <a:r>
              <a:t>European </a:t>
            </a:r>
          </a:p>
          <a:p>
            <a:pPr algn="l">
              <a:defRPr sz="7200">
                <a:solidFill>
                  <a:srgbClr val="293147"/>
                </a:solidFill>
              </a:defRPr>
            </a:pPr>
            <a:r>
              <a:t>Union</a:t>
            </a:r>
          </a:p>
        </p:txBody>
      </p:sp>
      <p:pic>
        <p:nvPicPr>
          <p:cNvPr id="123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4597" y="11948934"/>
            <a:ext cx="3963564" cy="113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3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110" y="12080831"/>
            <a:ext cx="2496526" cy="940359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Rettangolo"/>
          <p:cNvSpPr/>
          <p:nvPr/>
        </p:nvSpPr>
        <p:spPr>
          <a:xfrm>
            <a:off x="-133754" y="-135388"/>
            <a:ext cx="9136944" cy="13986776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1531">
              <a:lnSpc>
                <a:spcPct val="100000"/>
              </a:lnSpc>
              <a:defRPr sz="3200" cap="none">
                <a:solidFill>
                  <a:srgbClr val="293147"/>
                </a:solidFill>
              </a:defRPr>
            </a:pPr>
            <a:endParaRPr/>
          </a:p>
        </p:txBody>
      </p:sp>
      <p:pic>
        <p:nvPicPr>
          <p:cNvPr id="1235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259" y="2644788"/>
            <a:ext cx="8426424" cy="8426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Rettangolo"/>
          <p:cNvSpPr/>
          <p:nvPr/>
        </p:nvSpPr>
        <p:spPr>
          <a:xfrm>
            <a:off x="-1759" y="2893"/>
            <a:ext cx="5715379" cy="13710214"/>
          </a:xfrm>
          <a:prstGeom prst="rect">
            <a:avLst/>
          </a:prstGeom>
          <a:solidFill>
            <a:srgbClr val="FFD69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62" name="SIGN UP…"/>
          <p:cNvSpPr txBox="1"/>
          <p:nvPr/>
        </p:nvSpPr>
        <p:spPr>
          <a:xfrm rot="16200000">
            <a:off x="-4492940" y="2628507"/>
            <a:ext cx="14803362" cy="5283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54ADBB"/>
                </a:solidFill>
              </a:rPr>
              <a:t>SIGN UP</a:t>
            </a:r>
          </a:p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86B866"/>
                </a:solidFill>
              </a:rPr>
              <a:t>MATCHINGS</a:t>
            </a:r>
          </a:p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D8614F"/>
                </a:solidFill>
              </a:rPr>
              <a:t>REGISTRATIONS</a:t>
            </a:r>
          </a:p>
          <a:p>
            <a:pPr algn="l">
              <a:defRPr sz="10000">
                <a:solidFill>
                  <a:srgbClr val="FFFFFF"/>
                </a:solidFill>
              </a:defRPr>
            </a:pPr>
            <a:r>
              <a:rPr>
                <a:solidFill>
                  <a:srgbClr val="D8614F"/>
                </a:solidFill>
              </a:rPr>
              <a:t>COMPLETED</a:t>
            </a:r>
          </a:p>
        </p:txBody>
      </p:sp>
      <p:sp>
        <p:nvSpPr>
          <p:cNvPr id="1363" name="863"/>
          <p:cNvSpPr txBox="1"/>
          <p:nvPr/>
        </p:nvSpPr>
        <p:spPr>
          <a:xfrm>
            <a:off x="12489984" y="2245803"/>
            <a:ext cx="4957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863</a:t>
            </a:r>
          </a:p>
        </p:txBody>
      </p:sp>
      <p:sp>
        <p:nvSpPr>
          <p:cNvPr id="1364" name="72"/>
          <p:cNvSpPr txBox="1"/>
          <p:nvPr/>
        </p:nvSpPr>
        <p:spPr>
          <a:xfrm>
            <a:off x="11946316" y="1271446"/>
            <a:ext cx="368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72</a:t>
            </a:r>
          </a:p>
        </p:txBody>
      </p:sp>
      <p:sp>
        <p:nvSpPr>
          <p:cNvPr id="1365" name="409"/>
          <p:cNvSpPr txBox="1"/>
          <p:nvPr/>
        </p:nvSpPr>
        <p:spPr>
          <a:xfrm>
            <a:off x="11430048" y="1990573"/>
            <a:ext cx="4957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409</a:t>
            </a:r>
          </a:p>
        </p:txBody>
      </p:sp>
      <p:sp>
        <p:nvSpPr>
          <p:cNvPr id="1366" name="627"/>
          <p:cNvSpPr txBox="1"/>
          <p:nvPr/>
        </p:nvSpPr>
        <p:spPr>
          <a:xfrm>
            <a:off x="15328926" y="2245803"/>
            <a:ext cx="4957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627</a:t>
            </a:r>
          </a:p>
        </p:txBody>
      </p:sp>
      <p:sp>
        <p:nvSpPr>
          <p:cNvPr id="1367" name="143"/>
          <p:cNvSpPr txBox="1"/>
          <p:nvPr/>
        </p:nvSpPr>
        <p:spPr>
          <a:xfrm>
            <a:off x="14520366" y="1503395"/>
            <a:ext cx="4957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143</a:t>
            </a:r>
          </a:p>
        </p:txBody>
      </p:sp>
      <p:sp>
        <p:nvSpPr>
          <p:cNvPr id="1368" name="393"/>
          <p:cNvSpPr txBox="1"/>
          <p:nvPr/>
        </p:nvSpPr>
        <p:spPr>
          <a:xfrm>
            <a:off x="14280833" y="2246207"/>
            <a:ext cx="49571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393</a:t>
            </a:r>
          </a:p>
        </p:txBody>
      </p:sp>
      <p:sp>
        <p:nvSpPr>
          <p:cNvPr id="1369" name="678"/>
          <p:cNvSpPr txBox="1"/>
          <p:nvPr/>
        </p:nvSpPr>
        <p:spPr>
          <a:xfrm>
            <a:off x="17815861" y="2371169"/>
            <a:ext cx="4957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678</a:t>
            </a:r>
          </a:p>
        </p:txBody>
      </p:sp>
      <p:sp>
        <p:nvSpPr>
          <p:cNvPr id="1370" name="37"/>
          <p:cNvSpPr txBox="1"/>
          <p:nvPr/>
        </p:nvSpPr>
        <p:spPr>
          <a:xfrm>
            <a:off x="17569970" y="1465295"/>
            <a:ext cx="368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37</a:t>
            </a:r>
          </a:p>
        </p:txBody>
      </p:sp>
      <p:sp>
        <p:nvSpPr>
          <p:cNvPr id="1371" name="182"/>
          <p:cNvSpPr txBox="1"/>
          <p:nvPr/>
        </p:nvSpPr>
        <p:spPr>
          <a:xfrm>
            <a:off x="17111202" y="1843561"/>
            <a:ext cx="4957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182</a:t>
            </a:r>
          </a:p>
        </p:txBody>
      </p:sp>
      <p:sp>
        <p:nvSpPr>
          <p:cNvPr id="1372" name="1098"/>
          <p:cNvSpPr txBox="1"/>
          <p:nvPr/>
        </p:nvSpPr>
        <p:spPr>
          <a:xfrm>
            <a:off x="21230454" y="2254539"/>
            <a:ext cx="62284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1098</a:t>
            </a:r>
          </a:p>
        </p:txBody>
      </p:sp>
      <p:sp>
        <p:nvSpPr>
          <p:cNvPr id="1373" name="91"/>
          <p:cNvSpPr txBox="1"/>
          <p:nvPr/>
        </p:nvSpPr>
        <p:spPr>
          <a:xfrm>
            <a:off x="20280197" y="1280182"/>
            <a:ext cx="368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91</a:t>
            </a:r>
          </a:p>
        </p:txBody>
      </p:sp>
      <p:sp>
        <p:nvSpPr>
          <p:cNvPr id="1374" name="462"/>
          <p:cNvSpPr txBox="1"/>
          <p:nvPr/>
        </p:nvSpPr>
        <p:spPr>
          <a:xfrm>
            <a:off x="19763931" y="1843561"/>
            <a:ext cx="4957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462</a:t>
            </a:r>
          </a:p>
        </p:txBody>
      </p:sp>
      <p:sp>
        <p:nvSpPr>
          <p:cNvPr id="1375" name="72"/>
          <p:cNvSpPr txBox="1"/>
          <p:nvPr/>
        </p:nvSpPr>
        <p:spPr>
          <a:xfrm>
            <a:off x="11946316" y="9124071"/>
            <a:ext cx="368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72</a:t>
            </a:r>
          </a:p>
        </p:txBody>
      </p:sp>
      <p:sp>
        <p:nvSpPr>
          <p:cNvPr id="1376" name="5"/>
          <p:cNvSpPr txBox="1"/>
          <p:nvPr/>
        </p:nvSpPr>
        <p:spPr>
          <a:xfrm>
            <a:off x="11867960" y="8168254"/>
            <a:ext cx="2414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5</a:t>
            </a:r>
          </a:p>
        </p:txBody>
      </p:sp>
      <p:sp>
        <p:nvSpPr>
          <p:cNvPr id="1377" name="143"/>
          <p:cNvSpPr txBox="1"/>
          <p:nvPr/>
        </p:nvSpPr>
        <p:spPr>
          <a:xfrm>
            <a:off x="14646971" y="9124071"/>
            <a:ext cx="4957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143</a:t>
            </a:r>
          </a:p>
        </p:txBody>
      </p:sp>
      <p:sp>
        <p:nvSpPr>
          <p:cNvPr id="1378" name="7"/>
          <p:cNvSpPr txBox="1"/>
          <p:nvPr/>
        </p:nvSpPr>
        <p:spPr>
          <a:xfrm>
            <a:off x="14647502" y="7917151"/>
            <a:ext cx="2414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7</a:t>
            </a:r>
          </a:p>
        </p:txBody>
      </p:sp>
      <p:sp>
        <p:nvSpPr>
          <p:cNvPr id="1379" name="37"/>
          <p:cNvSpPr txBox="1"/>
          <p:nvPr/>
        </p:nvSpPr>
        <p:spPr>
          <a:xfrm>
            <a:off x="17484797" y="9124071"/>
            <a:ext cx="368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37</a:t>
            </a:r>
          </a:p>
        </p:txBody>
      </p:sp>
      <p:sp>
        <p:nvSpPr>
          <p:cNvPr id="1380" name="3"/>
          <p:cNvSpPr txBox="1"/>
          <p:nvPr/>
        </p:nvSpPr>
        <p:spPr>
          <a:xfrm>
            <a:off x="17472166" y="8389995"/>
            <a:ext cx="24143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3</a:t>
            </a:r>
          </a:p>
        </p:txBody>
      </p:sp>
      <p:sp>
        <p:nvSpPr>
          <p:cNvPr id="1381" name="91"/>
          <p:cNvSpPr txBox="1"/>
          <p:nvPr/>
        </p:nvSpPr>
        <p:spPr>
          <a:xfrm>
            <a:off x="20305597" y="9124071"/>
            <a:ext cx="368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91</a:t>
            </a:r>
          </a:p>
        </p:txBody>
      </p:sp>
      <p:sp>
        <p:nvSpPr>
          <p:cNvPr id="1382" name="10"/>
          <p:cNvSpPr txBox="1"/>
          <p:nvPr/>
        </p:nvSpPr>
        <p:spPr>
          <a:xfrm>
            <a:off x="20113538" y="8168254"/>
            <a:ext cx="3685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10</a:t>
            </a:r>
          </a:p>
        </p:txBody>
      </p:sp>
      <p:pic>
        <p:nvPicPr>
          <p:cNvPr id="138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687" y="1185785"/>
            <a:ext cx="11115815" cy="7142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12" y="2749108"/>
            <a:ext cx="14302818" cy="9966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EU4EU:…"/>
          <p:cNvSpPr txBox="1">
            <a:spLocks noGrp="1"/>
          </p:cNvSpPr>
          <p:nvPr>
            <p:ph type="body" idx="21"/>
          </p:nvPr>
        </p:nvSpPr>
        <p:spPr>
          <a:xfrm>
            <a:off x="-1" y="2824295"/>
            <a:ext cx="24384001" cy="71882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 sz="15000" b="0">
                <a:solidFill>
                  <a:srgbClr val="F4CD8E"/>
                </a:solidFill>
              </a:defRPr>
            </a:pPr>
            <a:r>
              <a:t>EU4EU: </a:t>
            </a:r>
          </a:p>
          <a:p>
            <a:pPr>
              <a:defRPr sz="15000">
                <a:solidFill>
                  <a:srgbClr val="F4CD8E"/>
                </a:solidFill>
              </a:defRPr>
            </a:pPr>
            <a:r>
              <a:t>Listening for improvement</a:t>
            </a:r>
          </a:p>
        </p:txBody>
      </p:sp>
      <p:sp>
        <p:nvSpPr>
          <p:cNvPr id="1387" name="Linea"/>
          <p:cNvSpPr/>
          <p:nvPr/>
        </p:nvSpPr>
        <p:spPr>
          <a:xfrm>
            <a:off x="4918519" y="5355612"/>
            <a:ext cx="14546962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88" name="Francesca Zotta • 22/05/2023"/>
          <p:cNvSpPr txBox="1"/>
          <p:nvPr/>
        </p:nvSpPr>
        <p:spPr>
          <a:xfrm>
            <a:off x="5991187" y="10460049"/>
            <a:ext cx="1240162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3000" b="0" spc="1800">
                <a:solidFill>
                  <a:srgbClr val="FCFFFF"/>
                </a:solidFill>
              </a:defRPr>
            </a:lvl1pPr>
          </a:lstStyle>
          <a:p>
            <a:r>
              <a:t>Francesca Zotta • 22/05/2023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TOPICS"/>
          <p:cNvSpPr txBox="1"/>
          <p:nvPr/>
        </p:nvSpPr>
        <p:spPr>
          <a:xfrm>
            <a:off x="4808835" y="1590498"/>
            <a:ext cx="1769369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20000">
                <a:solidFill>
                  <a:srgbClr val="293147"/>
                </a:solidFill>
              </a:defRPr>
            </a:lvl1pPr>
          </a:lstStyle>
          <a:p>
            <a:r>
              <a:t>TOPICS</a:t>
            </a:r>
          </a:p>
        </p:txBody>
      </p:sp>
      <p:sp>
        <p:nvSpPr>
          <p:cNvPr id="1391" name="ANALYSIS…"/>
          <p:cNvSpPr txBox="1"/>
          <p:nvPr/>
        </p:nvSpPr>
        <p:spPr>
          <a:xfrm>
            <a:off x="2115775" y="6880859"/>
            <a:ext cx="8930455" cy="516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50000"/>
              </a:lnSpc>
              <a:spcBef>
                <a:spcPts val="7000"/>
              </a:spcBef>
              <a:defRPr sz="9000" cap="none">
                <a:solidFill>
                  <a:srgbClr val="293147"/>
                </a:solidFill>
              </a:defRPr>
            </a:pPr>
            <a:r>
              <a:t>ANALYSIS</a:t>
            </a:r>
          </a:p>
          <a:p>
            <a:pPr marL="610576" indent="-610576" algn="l">
              <a:lnSpc>
                <a:spcPct val="30000"/>
              </a:lnSpc>
              <a:spcBef>
                <a:spcPts val="7000"/>
              </a:spcBef>
              <a:buSzPct val="75000"/>
              <a:buChar char="•"/>
              <a:defRPr sz="7000" b="0" cap="none">
                <a:solidFill>
                  <a:srgbClr val="293147"/>
                </a:solidFill>
              </a:defRPr>
            </a:pPr>
            <a:r>
              <a:t>Strengths</a:t>
            </a:r>
          </a:p>
          <a:p>
            <a:pPr marL="610576" indent="-610576" algn="l">
              <a:lnSpc>
                <a:spcPct val="30000"/>
              </a:lnSpc>
              <a:spcBef>
                <a:spcPts val="7000"/>
              </a:spcBef>
              <a:buSzPct val="75000"/>
              <a:buChar char="•"/>
              <a:defRPr sz="7000" b="0" cap="none">
                <a:solidFill>
                  <a:srgbClr val="293147"/>
                </a:solidFill>
              </a:defRPr>
            </a:pPr>
            <a:r>
              <a:t>Weaknesses</a:t>
            </a:r>
          </a:p>
          <a:p>
            <a:pPr marL="610576" indent="-610576" algn="l">
              <a:lnSpc>
                <a:spcPct val="30000"/>
              </a:lnSpc>
              <a:spcBef>
                <a:spcPts val="7000"/>
              </a:spcBef>
              <a:buSzPct val="75000"/>
              <a:buChar char="•"/>
              <a:defRPr sz="7000" b="0" cap="none">
                <a:solidFill>
                  <a:srgbClr val="293147"/>
                </a:solidFill>
              </a:defRPr>
            </a:pPr>
            <a:r>
              <a:t>Testimonials </a:t>
            </a:r>
          </a:p>
        </p:txBody>
      </p:sp>
      <p:sp>
        <p:nvSpPr>
          <p:cNvPr id="1392" name="Linea"/>
          <p:cNvSpPr/>
          <p:nvPr/>
        </p:nvSpPr>
        <p:spPr>
          <a:xfrm>
            <a:off x="-194874" y="5573066"/>
            <a:ext cx="22653079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393" name="SOLUTIONS…"/>
          <p:cNvSpPr txBox="1"/>
          <p:nvPr/>
        </p:nvSpPr>
        <p:spPr>
          <a:xfrm>
            <a:off x="11249498" y="6880859"/>
            <a:ext cx="11396785" cy="5161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50000"/>
              </a:lnSpc>
              <a:spcBef>
                <a:spcPts val="7000"/>
              </a:spcBef>
              <a:defRPr sz="9000" cap="none">
                <a:solidFill>
                  <a:srgbClr val="293147"/>
                </a:solidFill>
              </a:defRPr>
            </a:pPr>
            <a:r>
              <a:t>SOLUTIONS</a:t>
            </a:r>
          </a:p>
          <a:p>
            <a:pPr marL="610576" indent="-610576" algn="l">
              <a:lnSpc>
                <a:spcPct val="30000"/>
              </a:lnSpc>
              <a:spcBef>
                <a:spcPts val="7000"/>
              </a:spcBef>
              <a:buSzPct val="75000"/>
              <a:buChar char="•"/>
              <a:defRPr sz="7000" b="0" cap="none">
                <a:solidFill>
                  <a:srgbClr val="293147"/>
                </a:solidFill>
              </a:defRPr>
            </a:pPr>
            <a:r>
              <a:t>DB enhancement</a:t>
            </a:r>
          </a:p>
          <a:p>
            <a:pPr marL="610576" indent="-610576" algn="l">
              <a:lnSpc>
                <a:spcPct val="30000"/>
              </a:lnSpc>
              <a:spcBef>
                <a:spcPts val="7000"/>
              </a:spcBef>
              <a:buSzPct val="75000"/>
              <a:buChar char="•"/>
              <a:defRPr sz="7000" b="0" cap="none">
                <a:solidFill>
                  <a:srgbClr val="293147"/>
                </a:solidFill>
              </a:defRPr>
            </a:pPr>
            <a:r>
              <a:t>Software improvement</a:t>
            </a:r>
          </a:p>
          <a:p>
            <a:pPr marL="610576" indent="-610576" algn="l">
              <a:lnSpc>
                <a:spcPct val="30000"/>
              </a:lnSpc>
              <a:spcBef>
                <a:spcPts val="7000"/>
              </a:spcBef>
              <a:buSzPct val="75000"/>
              <a:buChar char="•"/>
              <a:defRPr sz="7000" b="0" cap="none">
                <a:solidFill>
                  <a:srgbClr val="293147"/>
                </a:solidFill>
              </a:defRPr>
            </a:pPr>
            <a:r>
              <a:t>Project policy improvement</a:t>
            </a:r>
          </a:p>
        </p:txBody>
      </p:sp>
      <p:sp>
        <p:nvSpPr>
          <p:cNvPr id="1394" name="Megafono"/>
          <p:cNvSpPr/>
          <p:nvPr/>
        </p:nvSpPr>
        <p:spPr>
          <a:xfrm rot="19980000">
            <a:off x="6458280" y="1845221"/>
            <a:ext cx="5376325" cy="272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88" y="0"/>
                </a:moveTo>
                <a:lnTo>
                  <a:pt x="1296" y="8342"/>
                </a:lnTo>
                <a:lnTo>
                  <a:pt x="1296" y="7965"/>
                </a:lnTo>
                <a:cubicBezTo>
                  <a:pt x="1296" y="7822"/>
                  <a:pt x="1235" y="7702"/>
                  <a:pt x="1163" y="7702"/>
                </a:cubicBezTo>
                <a:lnTo>
                  <a:pt x="132" y="7702"/>
                </a:lnTo>
                <a:cubicBezTo>
                  <a:pt x="59" y="7702"/>
                  <a:pt x="0" y="7822"/>
                  <a:pt x="0" y="7965"/>
                </a:cubicBezTo>
                <a:lnTo>
                  <a:pt x="0" y="13572"/>
                </a:lnTo>
                <a:cubicBezTo>
                  <a:pt x="0" y="13715"/>
                  <a:pt x="59" y="13831"/>
                  <a:pt x="132" y="13831"/>
                </a:cubicBezTo>
                <a:lnTo>
                  <a:pt x="1163" y="13831"/>
                </a:lnTo>
                <a:cubicBezTo>
                  <a:pt x="1235" y="13831"/>
                  <a:pt x="1296" y="13715"/>
                  <a:pt x="1296" y="13572"/>
                </a:cubicBezTo>
                <a:lnTo>
                  <a:pt x="1296" y="13258"/>
                </a:lnTo>
                <a:lnTo>
                  <a:pt x="4868" y="14871"/>
                </a:lnTo>
                <a:cubicBezTo>
                  <a:pt x="4831" y="15727"/>
                  <a:pt x="4856" y="17088"/>
                  <a:pt x="5246" y="18369"/>
                </a:cubicBezTo>
                <a:cubicBezTo>
                  <a:pt x="5666" y="19743"/>
                  <a:pt x="6385" y="20665"/>
                  <a:pt x="7391" y="21110"/>
                </a:cubicBezTo>
                <a:cubicBezTo>
                  <a:pt x="7411" y="21118"/>
                  <a:pt x="7709" y="21237"/>
                  <a:pt x="8130" y="21237"/>
                </a:cubicBezTo>
                <a:cubicBezTo>
                  <a:pt x="8379" y="21237"/>
                  <a:pt x="8670" y="21198"/>
                  <a:pt x="8972" y="21067"/>
                </a:cubicBezTo>
                <a:cubicBezTo>
                  <a:pt x="9689" y="20757"/>
                  <a:pt x="10583" y="19899"/>
                  <a:pt x="10999" y="17636"/>
                </a:cubicBezTo>
                <a:lnTo>
                  <a:pt x="19788" y="21600"/>
                </a:lnTo>
                <a:cubicBezTo>
                  <a:pt x="19788" y="21600"/>
                  <a:pt x="21349" y="19032"/>
                  <a:pt x="21600" y="10803"/>
                </a:cubicBezTo>
                <a:lnTo>
                  <a:pt x="21360" y="10800"/>
                </a:lnTo>
                <a:lnTo>
                  <a:pt x="21600" y="10797"/>
                </a:lnTo>
                <a:cubicBezTo>
                  <a:pt x="21349" y="2568"/>
                  <a:pt x="19788" y="0"/>
                  <a:pt x="19788" y="0"/>
                </a:cubicBezTo>
                <a:close/>
                <a:moveTo>
                  <a:pt x="5884" y="15327"/>
                </a:moveTo>
                <a:lnTo>
                  <a:pt x="9983" y="17176"/>
                </a:lnTo>
                <a:cubicBezTo>
                  <a:pt x="9401" y="19745"/>
                  <a:pt x="7796" y="19199"/>
                  <a:pt x="7607" y="19125"/>
                </a:cubicBezTo>
                <a:cubicBezTo>
                  <a:pt x="6898" y="18811"/>
                  <a:pt x="6403" y="18209"/>
                  <a:pt x="6132" y="17336"/>
                </a:cubicBezTo>
                <a:cubicBezTo>
                  <a:pt x="5918" y="16643"/>
                  <a:pt x="5877" y="15882"/>
                  <a:pt x="5884" y="15327"/>
                </a:cubicBezTo>
                <a:close/>
              </a:path>
            </a:pathLst>
          </a:cu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EU4EU Features"/>
          <p:cNvSpPr txBox="1"/>
          <p:nvPr/>
        </p:nvSpPr>
        <p:spPr>
          <a:xfrm>
            <a:off x="1165885" y="142087"/>
            <a:ext cx="14123653" cy="80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0000" b="0">
                <a:solidFill>
                  <a:srgbClr val="293147"/>
                </a:solidFill>
              </a:defRPr>
            </a:pPr>
            <a:r>
              <a:rPr dirty="0"/>
              <a:t>EU4EU </a:t>
            </a:r>
            <a:r>
              <a:rPr b="1" dirty="0"/>
              <a:t>Features</a:t>
            </a:r>
          </a:p>
        </p:txBody>
      </p:sp>
      <p:sp>
        <p:nvSpPr>
          <p:cNvPr id="1397" name="Promotes international student mobility…"/>
          <p:cNvSpPr txBox="1"/>
          <p:nvPr/>
        </p:nvSpPr>
        <p:spPr>
          <a:xfrm>
            <a:off x="1719883" y="7429455"/>
            <a:ext cx="20944234" cy="482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Promotes international student mobility</a:t>
            </a:r>
          </a:p>
          <a:p>
            <a:pPr marL="610576" indent="-610576" algn="l"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Promotes the development of professional skills</a:t>
            </a:r>
          </a:p>
          <a:p>
            <a:pPr marL="610576" indent="-610576" algn="l"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Facilitates the matching of labour supply and demand</a:t>
            </a:r>
          </a:p>
          <a:p>
            <a:pPr marL="610576" indent="-610576" algn="l"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Provides financial support to students and companies</a:t>
            </a:r>
          </a:p>
        </p:txBody>
      </p:sp>
      <p:sp>
        <p:nvSpPr>
          <p:cNvPr id="1398" name="Linea"/>
          <p:cNvSpPr/>
          <p:nvPr/>
        </p:nvSpPr>
        <p:spPr>
          <a:xfrm>
            <a:off x="-194874" y="6693850"/>
            <a:ext cx="22653077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pic>
        <p:nvPicPr>
          <p:cNvPr id="1399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970769" y="1270910"/>
            <a:ext cx="6737730" cy="11619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Rettangolo"/>
          <p:cNvSpPr/>
          <p:nvPr/>
        </p:nvSpPr>
        <p:spPr>
          <a:xfrm>
            <a:off x="-101008" y="-121268"/>
            <a:ext cx="24586016" cy="13958536"/>
          </a:xfrm>
          <a:prstGeom prst="rect">
            <a:avLst/>
          </a:prstGeom>
          <a:solidFill>
            <a:srgbClr val="7DBFC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293147"/>
                </a:solidFill>
              </a:defRPr>
            </a:pPr>
            <a:endParaRPr/>
          </a:p>
        </p:txBody>
      </p:sp>
      <p:sp>
        <p:nvSpPr>
          <p:cNvPr id="1402" name="Linea"/>
          <p:cNvSpPr/>
          <p:nvPr/>
        </p:nvSpPr>
        <p:spPr>
          <a:xfrm>
            <a:off x="-120093" y="6140404"/>
            <a:ext cx="17188101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03" name="EU4EU…"/>
          <p:cNvSpPr txBox="1"/>
          <p:nvPr/>
        </p:nvSpPr>
        <p:spPr>
          <a:xfrm>
            <a:off x="1471449" y="930295"/>
            <a:ext cx="25153289" cy="511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0" b="0"/>
            </a:pPr>
            <a:r>
              <a:rPr b="0" dirty="0">
                <a:latin typeface="Helvetica Light" panose="020B0403020202020204" pitchFamily="34" charset="0"/>
              </a:rPr>
              <a:t>EU4EU</a:t>
            </a:r>
          </a:p>
          <a:p>
            <a:pPr algn="l">
              <a:defRPr sz="20000"/>
            </a:pPr>
            <a:r>
              <a:rPr dirty="0"/>
              <a:t>STRENGTHS</a:t>
            </a:r>
          </a:p>
        </p:txBody>
      </p:sp>
      <p:sp>
        <p:nvSpPr>
          <p:cNvPr id="1404" name="Efficient Software…"/>
          <p:cNvSpPr txBox="1"/>
          <p:nvPr/>
        </p:nvSpPr>
        <p:spPr>
          <a:xfrm>
            <a:off x="1719883" y="7722779"/>
            <a:ext cx="10873981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Efficient Software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Wide Host Organizations Database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Clear rules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Good Communication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Efficient Helpdesk</a:t>
            </a:r>
          </a:p>
        </p:txBody>
      </p:sp>
      <p:sp>
        <p:nvSpPr>
          <p:cNvPr id="1405" name="Efficient Software…"/>
          <p:cNvSpPr txBox="1"/>
          <p:nvPr/>
        </p:nvSpPr>
        <p:spPr>
          <a:xfrm>
            <a:off x="13730231" y="7722779"/>
            <a:ext cx="10873981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Efficient Software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Wide Trainees Database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One Procedure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Clear rules</a:t>
            </a:r>
          </a:p>
          <a:p>
            <a:pPr marL="610576" indent="-610576" algn="l">
              <a:lnSpc>
                <a:spcPct val="4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Reference Helpdesk</a:t>
            </a:r>
          </a:p>
        </p:txBody>
      </p:sp>
      <p:sp>
        <p:nvSpPr>
          <p:cNvPr id="1406" name="Added value for students:"/>
          <p:cNvSpPr txBox="1"/>
          <p:nvPr/>
        </p:nvSpPr>
        <p:spPr>
          <a:xfrm>
            <a:off x="1749595" y="6714883"/>
            <a:ext cx="63802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100000"/>
              </a:lnSpc>
              <a:defRPr sz="4000" cap="none">
                <a:solidFill>
                  <a:srgbClr val="F4CD8E"/>
                </a:solidFill>
              </a:defRPr>
            </a:lvl1pPr>
          </a:lstStyle>
          <a:p>
            <a:r>
              <a:t>Added value for students:</a:t>
            </a:r>
          </a:p>
        </p:txBody>
      </p:sp>
      <p:sp>
        <p:nvSpPr>
          <p:cNvPr id="1407" name="Added value for Host Organizations:"/>
          <p:cNvSpPr txBox="1"/>
          <p:nvPr/>
        </p:nvSpPr>
        <p:spPr>
          <a:xfrm>
            <a:off x="13756927" y="6714883"/>
            <a:ext cx="892046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lnSpc>
                <a:spcPct val="100000"/>
              </a:lnSpc>
              <a:defRPr sz="4000" cap="none">
                <a:solidFill>
                  <a:srgbClr val="F4CD8E"/>
                </a:solidFill>
              </a:defRPr>
            </a:lvl1pPr>
          </a:lstStyle>
          <a:p>
            <a:r>
              <a:t>Added value for Host Organizations: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Rettangolo"/>
          <p:cNvSpPr/>
          <p:nvPr/>
        </p:nvSpPr>
        <p:spPr>
          <a:xfrm>
            <a:off x="12192183" y="-55879"/>
            <a:ext cx="12363686" cy="7323080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10" name="Elèonore Henry • Université de Lille, France…"/>
          <p:cNvSpPr txBox="1"/>
          <p:nvPr/>
        </p:nvSpPr>
        <p:spPr>
          <a:xfrm>
            <a:off x="1606780" y="3128287"/>
            <a:ext cx="8806388" cy="34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3500" b="0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/>
              <a:t>Elèonore</a:t>
            </a:r>
            <a:r>
              <a:rPr dirty="0"/>
              <a:t> Henry • </a:t>
            </a:r>
            <a:r>
              <a:rPr dirty="0" err="1"/>
              <a:t>Université</a:t>
            </a:r>
            <a:r>
              <a:rPr dirty="0"/>
              <a:t> de Lille, France</a:t>
            </a:r>
          </a:p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293147"/>
                </a:solidFill>
              </a:defRPr>
            </a:pPr>
            <a:r>
              <a:rPr dirty="0"/>
              <a:t>INTERESTING DATABASE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“There are great offers to work in a lot of countries, it’s very easy to reach companies.”</a:t>
            </a:r>
          </a:p>
        </p:txBody>
      </p:sp>
      <p:sp>
        <p:nvSpPr>
          <p:cNvPr id="1411" name="Lucrezia Rivieccio • Università di Napoli, Italy…"/>
          <p:cNvSpPr txBox="1"/>
          <p:nvPr/>
        </p:nvSpPr>
        <p:spPr>
          <a:xfrm>
            <a:off x="13777462" y="3421657"/>
            <a:ext cx="9193127" cy="289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35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Lucrezia </a:t>
            </a:r>
            <a:r>
              <a:rPr dirty="0" err="1"/>
              <a:t>Rivieccio</a:t>
            </a:r>
            <a:r>
              <a:rPr dirty="0"/>
              <a:t> • </a:t>
            </a:r>
            <a:r>
              <a:rPr dirty="0" err="1"/>
              <a:t>Università</a:t>
            </a:r>
            <a:r>
              <a:rPr dirty="0"/>
              <a:t> di Napoli, Italy</a:t>
            </a:r>
          </a:p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FFFFFF"/>
                </a:solidFill>
              </a:defRPr>
            </a:pPr>
            <a:r>
              <a:rPr dirty="0"/>
              <a:t>HELPDESK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“The experience proposed and the support offered by EU4EU team are excellent.”</a:t>
            </a:r>
          </a:p>
        </p:txBody>
      </p:sp>
      <p:sp>
        <p:nvSpPr>
          <p:cNvPr id="1412" name="INTERESTING DATABASE…"/>
          <p:cNvSpPr txBox="1"/>
          <p:nvPr/>
        </p:nvSpPr>
        <p:spPr>
          <a:xfrm>
            <a:off x="13880597" y="9510531"/>
            <a:ext cx="8806388" cy="363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293147"/>
                </a:solidFill>
              </a:defRPr>
            </a:pPr>
            <a:r>
              <a:rPr dirty="0"/>
              <a:t>INTERESTING DATABASE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“I believe is a great project and it helped me a lot finding a very good internship.</a:t>
            </a:r>
            <a:r>
              <a:rPr lang="it-IT" dirty="0"/>
              <a:t> </a:t>
            </a:r>
            <a:r>
              <a:rPr dirty="0"/>
              <a:t>Without this platform, I don’t think I would be able to take any internship in any field and I’m very grateful for that.”</a:t>
            </a:r>
          </a:p>
        </p:txBody>
      </p:sp>
      <p:sp>
        <p:nvSpPr>
          <p:cNvPr id="1413" name="Sofia Carvalho de Araujo Duarte Santos • University of Coimbra, Portugal"/>
          <p:cNvSpPr txBox="1"/>
          <p:nvPr/>
        </p:nvSpPr>
        <p:spPr>
          <a:xfrm>
            <a:off x="14361605" y="7802796"/>
            <a:ext cx="850585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4900"/>
              </a:spcBef>
              <a:defRPr sz="3500" b="0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Sofia Carvalho de Araujo Duarte Santos • University of Coimbra, Portugal</a:t>
            </a:r>
          </a:p>
        </p:txBody>
      </p:sp>
      <p:sp>
        <p:nvSpPr>
          <p:cNvPr id="1414" name="Rettangolo"/>
          <p:cNvSpPr/>
          <p:nvPr/>
        </p:nvSpPr>
        <p:spPr>
          <a:xfrm>
            <a:off x="-171869" y="7265985"/>
            <a:ext cx="12363686" cy="6606221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15" name="Mariana Duarte • University of Coimbra, Portugal…"/>
          <p:cNvSpPr txBox="1"/>
          <p:nvPr/>
        </p:nvSpPr>
        <p:spPr>
          <a:xfrm>
            <a:off x="1094740" y="8651491"/>
            <a:ext cx="9830468" cy="34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35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Mariana Duarte • University of Coimbra, Portugal</a:t>
            </a:r>
          </a:p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FFFFFF"/>
                </a:solidFill>
              </a:defRPr>
            </a:pPr>
            <a:r>
              <a:rPr dirty="0"/>
              <a:t>PROCEDURE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“Although there are a lot of steps in the application procedure I felt like they were well explained and clear.”</a:t>
            </a:r>
          </a:p>
        </p:txBody>
      </p:sp>
      <p:sp>
        <p:nvSpPr>
          <p:cNvPr id="1416" name="Rettangolo"/>
          <p:cNvSpPr/>
          <p:nvPr/>
        </p:nvSpPr>
        <p:spPr>
          <a:xfrm>
            <a:off x="2947860" y="0"/>
            <a:ext cx="18488280" cy="2475471"/>
          </a:xfrm>
          <a:prstGeom prst="rect">
            <a:avLst/>
          </a:prstGeom>
          <a:solidFill>
            <a:srgbClr val="F4CD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4CD8E"/>
                </a:solidFill>
              </a:defRPr>
            </a:pPr>
            <a:endParaRPr/>
          </a:p>
        </p:txBody>
      </p:sp>
      <p:sp>
        <p:nvSpPr>
          <p:cNvPr id="1417" name="Students testimonials"/>
          <p:cNvSpPr txBox="1"/>
          <p:nvPr/>
        </p:nvSpPr>
        <p:spPr>
          <a:xfrm>
            <a:off x="3700738" y="700741"/>
            <a:ext cx="1698252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7000">
                <a:solidFill>
                  <a:srgbClr val="FFFFFF"/>
                </a:solidFill>
              </a:defRPr>
            </a:lvl1pPr>
          </a:lstStyle>
          <a:p>
            <a:r>
              <a:rPr dirty="0"/>
              <a:t>Students testimonials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Rettangolo"/>
          <p:cNvSpPr/>
          <p:nvPr/>
        </p:nvSpPr>
        <p:spPr>
          <a:xfrm>
            <a:off x="12192183" y="-55879"/>
            <a:ext cx="12363686" cy="7323080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20" name="Nicola Nescatelli • Ecobubble, Italy…"/>
          <p:cNvSpPr txBox="1"/>
          <p:nvPr/>
        </p:nvSpPr>
        <p:spPr>
          <a:xfrm>
            <a:off x="1606780" y="2834917"/>
            <a:ext cx="8806388" cy="4071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3500" b="0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Nicola </a:t>
            </a:r>
            <a:r>
              <a:rPr dirty="0" err="1"/>
              <a:t>Nescatelli</a:t>
            </a:r>
            <a:r>
              <a:rPr dirty="0"/>
              <a:t> • </a:t>
            </a:r>
            <a:r>
              <a:rPr dirty="0" err="1"/>
              <a:t>Ecobubble</a:t>
            </a:r>
            <a:r>
              <a:rPr dirty="0"/>
              <a:t>, Italy</a:t>
            </a:r>
          </a:p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293147"/>
                </a:solidFill>
              </a:defRPr>
            </a:pPr>
            <a:r>
              <a:rPr dirty="0"/>
              <a:t>OVERALL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“Compared to other services, its added value is the wide range of students but with </a:t>
            </a:r>
            <a:r>
              <a:rPr dirty="0" err="1"/>
              <a:t>standardised</a:t>
            </a:r>
            <a:r>
              <a:rPr dirty="0"/>
              <a:t>, clear and orderly procedure and impeccable helpdesk service”</a:t>
            </a:r>
          </a:p>
        </p:txBody>
      </p:sp>
      <p:sp>
        <p:nvSpPr>
          <p:cNvPr id="1421" name="Kuttuvan Valappil, Sajna • Celignis Limited, Irland…"/>
          <p:cNvSpPr txBox="1"/>
          <p:nvPr/>
        </p:nvSpPr>
        <p:spPr>
          <a:xfrm>
            <a:off x="13189728" y="3715027"/>
            <a:ext cx="10354835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35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/>
              <a:t>Kuttuvan</a:t>
            </a:r>
            <a:r>
              <a:rPr dirty="0"/>
              <a:t> </a:t>
            </a:r>
            <a:r>
              <a:rPr dirty="0" err="1"/>
              <a:t>Valappil</a:t>
            </a:r>
            <a:r>
              <a:rPr dirty="0"/>
              <a:t>, </a:t>
            </a:r>
            <a:r>
              <a:rPr dirty="0" err="1"/>
              <a:t>Sajna</a:t>
            </a:r>
            <a:r>
              <a:rPr dirty="0"/>
              <a:t> • </a:t>
            </a:r>
            <a:r>
              <a:rPr dirty="0" err="1"/>
              <a:t>Celignis</a:t>
            </a:r>
            <a:r>
              <a:rPr dirty="0"/>
              <a:t> Limited, </a:t>
            </a:r>
            <a:r>
              <a:rPr dirty="0" err="1"/>
              <a:t>Irland</a:t>
            </a:r>
            <a:endParaRPr dirty="0"/>
          </a:p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FFFFFF"/>
                </a:solidFill>
              </a:defRPr>
            </a:pPr>
            <a:r>
              <a:rPr dirty="0"/>
              <a:t>SOFTWARE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“EUEU portal loads so fast and is very easy to use.”</a:t>
            </a:r>
          </a:p>
        </p:txBody>
      </p:sp>
      <p:sp>
        <p:nvSpPr>
          <p:cNvPr id="1422" name="OVERALL…"/>
          <p:cNvSpPr txBox="1"/>
          <p:nvPr/>
        </p:nvSpPr>
        <p:spPr>
          <a:xfrm>
            <a:off x="13640093" y="9410908"/>
            <a:ext cx="9454106" cy="363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293147"/>
                </a:solidFill>
              </a:defRPr>
            </a:pPr>
            <a:r>
              <a:rPr dirty="0"/>
              <a:t>OVERALL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“EU4EU offers an excellent internship program, highly effective which provides strong candidates choose from. Furthermore, a wide pool of items is built that could lead to future hiring opportunities.”</a:t>
            </a:r>
          </a:p>
        </p:txBody>
      </p:sp>
      <p:sp>
        <p:nvSpPr>
          <p:cNvPr id="1423" name="Marina Aristodimou • Cross Culture International Foundation Cyprus - CCIF Cyprus, Cyprus"/>
          <p:cNvSpPr txBox="1"/>
          <p:nvPr/>
        </p:nvSpPr>
        <p:spPr>
          <a:xfrm>
            <a:off x="13516820" y="7873999"/>
            <a:ext cx="972722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4900"/>
              </a:spcBef>
              <a:defRPr sz="3500" b="0" cap="none">
                <a:solidFill>
                  <a:srgbClr val="29314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Marina </a:t>
            </a:r>
            <a:r>
              <a:rPr dirty="0" err="1"/>
              <a:t>Aristodimou</a:t>
            </a:r>
            <a:r>
              <a:rPr dirty="0"/>
              <a:t> • Cross Culture International Foundation Cyprus - CCIF Cyprus, Cyprus</a:t>
            </a:r>
          </a:p>
        </p:txBody>
      </p:sp>
      <p:sp>
        <p:nvSpPr>
          <p:cNvPr id="1424" name="Rettangolo"/>
          <p:cNvSpPr/>
          <p:nvPr/>
        </p:nvSpPr>
        <p:spPr>
          <a:xfrm>
            <a:off x="-171869" y="7265985"/>
            <a:ext cx="12363686" cy="6606221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25" name="Rettangolo"/>
          <p:cNvSpPr/>
          <p:nvPr/>
        </p:nvSpPr>
        <p:spPr>
          <a:xfrm>
            <a:off x="2947860" y="0"/>
            <a:ext cx="18488280" cy="2475471"/>
          </a:xfrm>
          <a:prstGeom prst="rect">
            <a:avLst/>
          </a:prstGeom>
          <a:solidFill>
            <a:srgbClr val="F4CD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4CD8E"/>
                </a:solidFill>
              </a:defRPr>
            </a:pPr>
            <a:endParaRPr/>
          </a:p>
        </p:txBody>
      </p:sp>
      <p:sp>
        <p:nvSpPr>
          <p:cNvPr id="1426" name="HOST ORGANIZATION testimonials"/>
          <p:cNvSpPr txBox="1"/>
          <p:nvPr/>
        </p:nvSpPr>
        <p:spPr>
          <a:xfrm>
            <a:off x="3700738" y="700741"/>
            <a:ext cx="1698252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7000">
                <a:solidFill>
                  <a:srgbClr val="FFFFFF"/>
                </a:solidFill>
              </a:defRPr>
            </a:lvl1pPr>
          </a:lstStyle>
          <a:p>
            <a:r>
              <a:t>HOST ORGANIZATION testimonials</a:t>
            </a:r>
          </a:p>
        </p:txBody>
      </p:sp>
      <p:sp>
        <p:nvSpPr>
          <p:cNvPr id="1427" name="OVERALL…"/>
          <p:cNvSpPr txBox="1"/>
          <p:nvPr/>
        </p:nvSpPr>
        <p:spPr>
          <a:xfrm>
            <a:off x="1276041" y="9410908"/>
            <a:ext cx="9454106" cy="363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40000"/>
              </a:lnSpc>
              <a:spcBef>
                <a:spcPts val="5000"/>
              </a:spcBef>
              <a:defRPr sz="4000" cap="none">
                <a:solidFill>
                  <a:srgbClr val="FFFFFF"/>
                </a:solidFill>
              </a:defRPr>
            </a:pPr>
            <a:r>
              <a:rPr dirty="0"/>
              <a:t>OVERALL</a:t>
            </a:r>
          </a:p>
          <a:p>
            <a:pPr>
              <a:lnSpc>
                <a:spcPct val="100000"/>
              </a:lnSpc>
              <a:spcBef>
                <a:spcPts val="5000"/>
              </a:spcBef>
              <a:defRPr sz="3500" b="0" i="1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“It continues to provide us with possibilities to cooperate with trainees across borders and disciplines. The Portal keep improving, the new language search function is very much appreciated.”</a:t>
            </a:r>
          </a:p>
        </p:txBody>
      </p:sp>
      <p:sp>
        <p:nvSpPr>
          <p:cNvPr id="1428" name="Sebastian Schaffer • Institut fur den Donauraum und Mitteleuropa, Austria"/>
          <p:cNvSpPr txBox="1"/>
          <p:nvPr/>
        </p:nvSpPr>
        <p:spPr>
          <a:xfrm>
            <a:off x="1152769" y="7873999"/>
            <a:ext cx="971441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00000"/>
              </a:lnSpc>
              <a:spcBef>
                <a:spcPts val="4900"/>
              </a:spcBef>
              <a:defRPr sz="35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Sebastian Schaffer • </a:t>
            </a:r>
            <a:r>
              <a:rPr dirty="0" err="1"/>
              <a:t>Institut</a:t>
            </a:r>
            <a:r>
              <a:rPr dirty="0"/>
              <a:t> fur den </a:t>
            </a:r>
            <a:r>
              <a:rPr dirty="0" err="1"/>
              <a:t>Donauraum</a:t>
            </a:r>
            <a:r>
              <a:rPr dirty="0"/>
              <a:t> und </a:t>
            </a:r>
            <a:r>
              <a:rPr dirty="0" err="1"/>
              <a:t>Mitteleuropa</a:t>
            </a:r>
            <a:r>
              <a:rPr dirty="0"/>
              <a:t>, Austria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Rettangolo"/>
          <p:cNvSpPr/>
          <p:nvPr/>
        </p:nvSpPr>
        <p:spPr>
          <a:xfrm>
            <a:off x="-101008" y="-121268"/>
            <a:ext cx="24586016" cy="13958536"/>
          </a:xfrm>
          <a:prstGeom prst="rect">
            <a:avLst/>
          </a:prstGeom>
          <a:solidFill>
            <a:srgbClr val="F4CD8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293147"/>
                </a:solidFill>
              </a:defRPr>
            </a:pPr>
            <a:endParaRPr/>
          </a:p>
        </p:txBody>
      </p:sp>
      <p:sp>
        <p:nvSpPr>
          <p:cNvPr id="1431" name="Linea"/>
          <p:cNvSpPr/>
          <p:nvPr/>
        </p:nvSpPr>
        <p:spPr>
          <a:xfrm>
            <a:off x="-120093" y="6858000"/>
            <a:ext cx="22698408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32" name="AREAS FOR…"/>
          <p:cNvSpPr txBox="1"/>
          <p:nvPr/>
        </p:nvSpPr>
        <p:spPr>
          <a:xfrm>
            <a:off x="1471449" y="1274042"/>
            <a:ext cx="21089000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0000">
                <a:solidFill>
                  <a:srgbClr val="353B4B"/>
                </a:solidFill>
              </a:defRPr>
            </a:pPr>
            <a:r>
              <a:t>AREAS FOR</a:t>
            </a:r>
          </a:p>
          <a:p>
            <a:pPr algn="r">
              <a:defRPr sz="20000">
                <a:solidFill>
                  <a:srgbClr val="353B4B"/>
                </a:solidFill>
              </a:defRPr>
            </a:pPr>
            <a:r>
              <a:t>IMPROVEMENT</a:t>
            </a:r>
          </a:p>
        </p:txBody>
      </p:sp>
      <p:sp>
        <p:nvSpPr>
          <p:cNvPr id="1433" name="Broaden number and type of participants on the Host Organisation and student side…"/>
          <p:cNvSpPr txBox="1"/>
          <p:nvPr/>
        </p:nvSpPr>
        <p:spPr>
          <a:xfrm>
            <a:off x="1719883" y="7848600"/>
            <a:ext cx="10873981" cy="408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10576" indent="-610576" algn="l">
              <a:lnSpc>
                <a:spcPct val="11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rPr b="1"/>
              <a:t>Broaden</a:t>
            </a:r>
            <a:r>
              <a:t> number and type of </a:t>
            </a:r>
            <a:r>
              <a:rPr b="1"/>
              <a:t>participants</a:t>
            </a:r>
            <a:r>
              <a:t> on the Host Organisation and student side</a:t>
            </a:r>
          </a:p>
          <a:p>
            <a:pPr marL="610576" indent="-610576" algn="l">
              <a:lnSpc>
                <a:spcPct val="11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Accommodation </a:t>
            </a:r>
          </a:p>
        </p:txBody>
      </p:sp>
      <p:sp>
        <p:nvSpPr>
          <p:cNvPr id="1434" name="Improve communication between students and companies and support selection process…"/>
          <p:cNvSpPr txBox="1"/>
          <p:nvPr/>
        </p:nvSpPr>
        <p:spPr>
          <a:xfrm>
            <a:off x="12231631" y="7848600"/>
            <a:ext cx="10873981" cy="408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10576" indent="-610576" algn="l">
              <a:lnSpc>
                <a:spcPct val="11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Improve </a:t>
            </a:r>
            <a:r>
              <a:rPr b="1"/>
              <a:t>communication </a:t>
            </a:r>
            <a:r>
              <a:t>between students and companies and support </a:t>
            </a:r>
            <a:r>
              <a:rPr b="1"/>
              <a:t>selection</a:t>
            </a:r>
            <a:r>
              <a:t> process</a:t>
            </a:r>
          </a:p>
          <a:p>
            <a:pPr marL="610576" indent="-610576" algn="l">
              <a:lnSpc>
                <a:spcPct val="11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Scholarship amount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Rettangolo"/>
          <p:cNvSpPr/>
          <p:nvPr/>
        </p:nvSpPr>
        <p:spPr>
          <a:xfrm>
            <a:off x="-101008" y="-121268"/>
            <a:ext cx="24586016" cy="13958536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293147"/>
                </a:solidFill>
              </a:defRPr>
            </a:pPr>
            <a:endParaRPr/>
          </a:p>
        </p:txBody>
      </p:sp>
      <p:sp>
        <p:nvSpPr>
          <p:cNvPr id="1437" name="SOLUTION 1:…"/>
          <p:cNvSpPr txBox="1"/>
          <p:nvPr/>
        </p:nvSpPr>
        <p:spPr>
          <a:xfrm>
            <a:off x="1713692" y="1999902"/>
            <a:ext cx="20623686" cy="343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6000" b="0">
                <a:solidFill>
                  <a:srgbClr val="FFFFFF"/>
                </a:solidFill>
              </a:defRPr>
            </a:pPr>
            <a:r>
              <a:rPr sz="10000" dirty="0"/>
              <a:t>SOLUTION 1:</a:t>
            </a:r>
          </a:p>
          <a:p>
            <a:pPr algn="l">
              <a:lnSpc>
                <a:spcPct val="90000"/>
              </a:lnSpc>
              <a:defRPr sz="15000">
                <a:solidFill>
                  <a:srgbClr val="FFFFFF"/>
                </a:solidFill>
              </a:defRPr>
            </a:pPr>
            <a:r>
              <a:rPr sz="14000" dirty="0"/>
              <a:t>DB enhancement</a:t>
            </a:r>
          </a:p>
        </p:txBody>
      </p:sp>
      <p:sp>
        <p:nvSpPr>
          <p:cNvPr id="1438" name="Linea"/>
          <p:cNvSpPr/>
          <p:nvPr/>
        </p:nvSpPr>
        <p:spPr>
          <a:xfrm>
            <a:off x="-80964" y="6093633"/>
            <a:ext cx="16115629" cy="1"/>
          </a:xfrm>
          <a:prstGeom prst="line">
            <a:avLst/>
          </a:prstGeom>
          <a:ln w="254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39" name="Objective 1…"/>
          <p:cNvSpPr txBox="1"/>
          <p:nvPr/>
        </p:nvSpPr>
        <p:spPr>
          <a:xfrm>
            <a:off x="1713533" y="7002209"/>
            <a:ext cx="20956934" cy="433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1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FFFFFF"/>
                </a:solidFill>
              </a:defRPr>
            </a:pPr>
            <a:r>
              <a:t>Increase project participants in terms of Host Organisation and Students</a:t>
            </a:r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endParaRPr/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2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FFFFFF"/>
                </a:solidFill>
              </a:defRPr>
            </a:pPr>
            <a:r>
              <a:t>To encourage the participation of Host Organisations and Students with specific thematic expertise</a:t>
            </a:r>
          </a:p>
        </p:txBody>
      </p:sp>
      <p:sp>
        <p:nvSpPr>
          <p:cNvPr id="1440" name="Linea"/>
          <p:cNvSpPr/>
          <p:nvPr/>
        </p:nvSpPr>
        <p:spPr>
          <a:xfrm>
            <a:off x="-110105" y="6052273"/>
            <a:ext cx="24604208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Rettangolo"/>
          <p:cNvSpPr/>
          <p:nvPr/>
        </p:nvSpPr>
        <p:spPr>
          <a:xfrm>
            <a:off x="-101008" y="-121268"/>
            <a:ext cx="24586016" cy="13958536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293147"/>
                </a:solidFill>
              </a:defRPr>
            </a:pPr>
            <a:endParaRPr/>
          </a:p>
        </p:txBody>
      </p:sp>
      <p:sp>
        <p:nvSpPr>
          <p:cNvPr id="1443" name="SOLUTION 2:…"/>
          <p:cNvSpPr txBox="1"/>
          <p:nvPr/>
        </p:nvSpPr>
        <p:spPr>
          <a:xfrm>
            <a:off x="1713692" y="795206"/>
            <a:ext cx="23798068" cy="343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6000" b="0">
                <a:solidFill>
                  <a:srgbClr val="FFFFFF"/>
                </a:solidFill>
              </a:defRPr>
            </a:pPr>
            <a:r>
              <a:rPr sz="10000" dirty="0"/>
              <a:t>SOLUTION 2:</a:t>
            </a:r>
          </a:p>
          <a:p>
            <a:pPr algn="l">
              <a:lnSpc>
                <a:spcPct val="90000"/>
              </a:lnSpc>
              <a:defRPr sz="14000">
                <a:solidFill>
                  <a:srgbClr val="FFFFFF"/>
                </a:solidFill>
              </a:defRPr>
            </a:pPr>
            <a:r>
              <a:rPr dirty="0"/>
              <a:t>PORTAL IMPROVEMENT</a:t>
            </a:r>
          </a:p>
        </p:txBody>
      </p:sp>
      <p:sp>
        <p:nvSpPr>
          <p:cNvPr id="1444" name="Linea"/>
          <p:cNvSpPr/>
          <p:nvPr/>
        </p:nvSpPr>
        <p:spPr>
          <a:xfrm>
            <a:off x="-80964" y="6093633"/>
            <a:ext cx="16115629" cy="1"/>
          </a:xfrm>
          <a:prstGeom prst="line">
            <a:avLst/>
          </a:prstGeom>
          <a:ln w="254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45" name="Objective 1…"/>
          <p:cNvSpPr txBox="1"/>
          <p:nvPr/>
        </p:nvSpPr>
        <p:spPr>
          <a:xfrm>
            <a:off x="1713533" y="5149305"/>
            <a:ext cx="21529884" cy="775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1</a:t>
            </a:r>
          </a:p>
          <a:p>
            <a:pPr algn="l" defTabSz="914400">
              <a:lnSpc>
                <a:spcPct val="100000"/>
              </a:lnSpc>
              <a:defRPr sz="5000" b="0" cap="none">
                <a:solidFill>
                  <a:srgbClr val="FFFFFF"/>
                </a:solidFill>
              </a:defRPr>
            </a:pPr>
            <a:r>
              <a:t>Implementation of internal messaging system between Host Organisations and students</a:t>
            </a:r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endParaRPr/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2</a:t>
            </a:r>
          </a:p>
          <a:p>
            <a:pPr algn="l" defTabSz="914400">
              <a:lnSpc>
                <a:spcPct val="100000"/>
              </a:lnSpc>
              <a:defRPr sz="5000" b="0" cap="none">
                <a:solidFill>
                  <a:srgbClr val="FFFFFF"/>
                </a:solidFill>
              </a:defRPr>
            </a:pPr>
            <a:r>
              <a:t>Automatic reminders to reduce the number of drop outs</a:t>
            </a:r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endParaRPr/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3</a:t>
            </a:r>
          </a:p>
          <a:p>
            <a:pPr algn="l" defTabSz="914400">
              <a:lnSpc>
                <a:spcPct val="100000"/>
              </a:lnSpc>
              <a:defRPr sz="5000" b="0" cap="none">
                <a:solidFill>
                  <a:srgbClr val="FFFFFF"/>
                </a:solidFill>
              </a:defRPr>
            </a:pPr>
            <a:r>
              <a:t>Scheduling of interviews</a:t>
            </a:r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endParaRPr/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4</a:t>
            </a:r>
          </a:p>
          <a:p>
            <a:pPr algn="l" defTabSz="914400">
              <a:lnSpc>
                <a:spcPct val="60000"/>
              </a:lnSpc>
              <a:defRPr sz="5000" b="0" cap="none">
                <a:solidFill>
                  <a:srgbClr val="FFFFFF"/>
                </a:solidFill>
              </a:defRPr>
            </a:pPr>
            <a:r>
              <a:t>Save searches and favourites</a:t>
            </a:r>
          </a:p>
        </p:txBody>
      </p:sp>
      <p:sp>
        <p:nvSpPr>
          <p:cNvPr id="1446" name="Linea"/>
          <p:cNvSpPr/>
          <p:nvPr/>
        </p:nvSpPr>
        <p:spPr>
          <a:xfrm>
            <a:off x="-110104" y="4600674"/>
            <a:ext cx="24604208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EU4EU is the EuGen program co-financed with Erasmus+ funds that has created an international community of Universities, students and companies all over Europe to promote internships abroad."/>
          <p:cNvSpPr txBox="1"/>
          <p:nvPr/>
        </p:nvSpPr>
        <p:spPr>
          <a:xfrm>
            <a:off x="1661521" y="6772429"/>
            <a:ext cx="19705881" cy="269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spcBef>
                <a:spcPts val="5600"/>
              </a:spcBef>
              <a:defRPr sz="5000" b="0" cap="none">
                <a:solidFill>
                  <a:srgbClr val="FFFFFF"/>
                </a:solidFill>
              </a:defRPr>
            </a:pPr>
            <a:r>
              <a:t>EU4EU is the EuGen program </a:t>
            </a:r>
            <a:r>
              <a:rPr b="1"/>
              <a:t>co-financed</a:t>
            </a:r>
            <a:r>
              <a:t> with Erasmus+ funds that has created an </a:t>
            </a:r>
            <a:r>
              <a:rPr b="1"/>
              <a:t>international community</a:t>
            </a:r>
            <a:r>
              <a:t> of Universities, students and companies all over Europe to promote </a:t>
            </a:r>
            <a:r>
              <a:rPr b="1"/>
              <a:t>internships abroad</a:t>
            </a:r>
            <a:r>
              <a:t>.</a:t>
            </a:r>
          </a:p>
        </p:txBody>
      </p:sp>
      <p:sp>
        <p:nvSpPr>
          <p:cNvPr id="1238" name="Linea"/>
          <p:cNvSpPr/>
          <p:nvPr/>
        </p:nvSpPr>
        <p:spPr>
          <a:xfrm>
            <a:off x="-1162028" y="5802718"/>
            <a:ext cx="17069510" cy="0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239" name="WHAT?"/>
          <p:cNvSpPr txBox="1"/>
          <p:nvPr/>
        </p:nvSpPr>
        <p:spPr>
          <a:xfrm>
            <a:off x="1687605" y="1545569"/>
            <a:ext cx="16272612" cy="428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36000">
                <a:solidFill>
                  <a:srgbClr val="F4CD8E"/>
                </a:solidFill>
              </a:defRPr>
            </a:lvl1pPr>
          </a:lstStyle>
          <a:p>
            <a:r>
              <a:rPr sz="30000" dirty="0"/>
              <a:t>WHAT?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Rettangolo"/>
          <p:cNvSpPr/>
          <p:nvPr/>
        </p:nvSpPr>
        <p:spPr>
          <a:xfrm>
            <a:off x="-101008" y="-121268"/>
            <a:ext cx="24586016" cy="13958536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293147"/>
                </a:solidFill>
              </a:defRPr>
            </a:pPr>
            <a:endParaRPr/>
          </a:p>
        </p:txBody>
      </p:sp>
      <p:sp>
        <p:nvSpPr>
          <p:cNvPr id="1449" name="SOLUTION 3:…"/>
          <p:cNvSpPr txBox="1"/>
          <p:nvPr/>
        </p:nvSpPr>
        <p:spPr>
          <a:xfrm>
            <a:off x="1713692" y="795206"/>
            <a:ext cx="20623687" cy="343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36000" b="0">
                <a:solidFill>
                  <a:srgbClr val="FFFFFF"/>
                </a:solidFill>
              </a:defRPr>
            </a:pPr>
            <a:r>
              <a:rPr sz="10000" dirty="0"/>
              <a:t>SOLUTION 3:</a:t>
            </a:r>
          </a:p>
          <a:p>
            <a:pPr algn="l">
              <a:lnSpc>
                <a:spcPct val="90000"/>
              </a:lnSpc>
              <a:defRPr sz="15000">
                <a:solidFill>
                  <a:srgbClr val="FFFFFF"/>
                </a:solidFill>
              </a:defRPr>
            </a:pPr>
            <a:r>
              <a:rPr sz="14000" dirty="0"/>
              <a:t>POLICY REFINEMENT</a:t>
            </a:r>
          </a:p>
        </p:txBody>
      </p:sp>
      <p:sp>
        <p:nvSpPr>
          <p:cNvPr id="1450" name="Linea"/>
          <p:cNvSpPr/>
          <p:nvPr/>
        </p:nvSpPr>
        <p:spPr>
          <a:xfrm>
            <a:off x="-80964" y="6093633"/>
            <a:ext cx="16115629" cy="1"/>
          </a:xfrm>
          <a:prstGeom prst="line">
            <a:avLst/>
          </a:prstGeom>
          <a:ln w="254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51" name="Objective 1…"/>
          <p:cNvSpPr txBox="1"/>
          <p:nvPr/>
        </p:nvSpPr>
        <p:spPr>
          <a:xfrm>
            <a:off x="1713533" y="5301705"/>
            <a:ext cx="20956934" cy="744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1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FFFFFF"/>
                </a:solidFill>
              </a:defRPr>
            </a:pPr>
            <a:r>
              <a:t>Request funding for more grants</a:t>
            </a:r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endParaRPr/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2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FFFFFF"/>
                </a:solidFill>
              </a:defRPr>
            </a:pPr>
            <a:r>
              <a:t>Issue several calls during the year</a:t>
            </a:r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endParaRPr/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3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FFFFFF"/>
                </a:solidFill>
              </a:defRPr>
            </a:pPr>
            <a:r>
              <a:t>Reducing the number of students cancelling after signing</a:t>
            </a:r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endParaRPr/>
          </a:p>
          <a:p>
            <a:pPr algn="l" defTabSz="914400">
              <a:lnSpc>
                <a:spcPct val="120000"/>
              </a:lnSpc>
              <a:defRPr sz="3000" b="0" cap="none">
                <a:solidFill>
                  <a:srgbClr val="F4CD8E"/>
                </a:solidFill>
              </a:defRPr>
            </a:pPr>
            <a:r>
              <a:t>Objective 4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FFFFFF"/>
                </a:solidFill>
              </a:defRPr>
            </a:pPr>
            <a:r>
              <a:t>Reducing the number of traineeship out of EU4EU</a:t>
            </a:r>
          </a:p>
        </p:txBody>
      </p:sp>
      <p:sp>
        <p:nvSpPr>
          <p:cNvPr id="1452" name="Linea"/>
          <p:cNvSpPr/>
          <p:nvPr/>
        </p:nvSpPr>
        <p:spPr>
          <a:xfrm>
            <a:off x="-119200" y="4628122"/>
            <a:ext cx="24604208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ACCOMODATION"/>
          <p:cNvSpPr txBox="1"/>
          <p:nvPr/>
        </p:nvSpPr>
        <p:spPr>
          <a:xfrm>
            <a:off x="1350418" y="902544"/>
            <a:ext cx="2191176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20000">
                <a:solidFill>
                  <a:srgbClr val="293147"/>
                </a:solidFill>
              </a:defRPr>
            </a:lvl1pPr>
          </a:lstStyle>
          <a:p>
            <a:r>
              <a:t>ACCOMODATION</a:t>
            </a:r>
          </a:p>
        </p:txBody>
      </p:sp>
      <p:sp>
        <p:nvSpPr>
          <p:cNvPr id="1455" name="A. Shared document addressed to DG EACEA…"/>
          <p:cNvSpPr txBox="1"/>
          <p:nvPr/>
        </p:nvSpPr>
        <p:spPr>
          <a:xfrm>
            <a:off x="2109093" y="5020221"/>
            <a:ext cx="19397406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914400" lvl="4" indent="-914400" algn="l" defTabSz="914400">
              <a:lnSpc>
                <a:spcPct val="13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/>
              <a:t>A.</a:t>
            </a:r>
            <a:r>
              <a:t> Shared document addressed to DG EACEA</a:t>
            </a:r>
            <a:endParaRPr sz="2600">
              <a:solidFill>
                <a:srgbClr val="203864"/>
              </a:solidFill>
            </a:endParaRPr>
          </a:p>
          <a:p>
            <a:pPr marL="914400" lvl="4" indent="-914400" algn="l" defTabSz="914400">
              <a:lnSpc>
                <a:spcPct val="13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/>
              <a:t>B.</a:t>
            </a:r>
            <a:r>
              <a:t>  Favouring Hosts offering economic support</a:t>
            </a:r>
            <a:endParaRPr sz="2600">
              <a:solidFill>
                <a:srgbClr val="203864"/>
              </a:solidFill>
            </a:endParaRPr>
          </a:p>
          <a:p>
            <a:pPr marL="914400" lvl="4" indent="-914400" algn="l" defTabSz="914400">
              <a:lnSpc>
                <a:spcPct val="13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/>
              <a:t>C.</a:t>
            </a:r>
            <a:r>
              <a:t>  Student information support</a:t>
            </a:r>
            <a:endParaRPr sz="2600">
              <a:solidFill>
                <a:srgbClr val="203864"/>
              </a:solidFill>
            </a:endParaRPr>
          </a:p>
          <a:p>
            <a:pPr marL="914400" lvl="4" indent="-914400" algn="l" defTabSz="914400">
              <a:lnSpc>
                <a:spcPct val="13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/>
              <a:t>D.</a:t>
            </a:r>
            <a:r>
              <a:t>  Creation of EU4EU facebook group with former and new trainees</a:t>
            </a:r>
            <a:endParaRPr sz="2600">
              <a:solidFill>
                <a:srgbClr val="203864"/>
              </a:solidFill>
            </a:endParaRPr>
          </a:p>
          <a:p>
            <a:pPr marL="914400" lvl="4" indent="-914400" algn="l" defTabSz="914400">
              <a:lnSpc>
                <a:spcPct val="13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/>
              <a:t>E.</a:t>
            </a:r>
            <a:r>
              <a:t>  Site news</a:t>
            </a:r>
            <a:endParaRPr sz="2600">
              <a:solidFill>
                <a:srgbClr val="203864"/>
              </a:solidFill>
            </a:endParaRPr>
          </a:p>
          <a:p>
            <a:pPr marL="914400" lvl="8" indent="-914400" algn="l" defTabSz="914400">
              <a:lnSpc>
                <a:spcPct val="13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/>
              <a:t>F.</a:t>
            </a:r>
            <a:r>
              <a:t>  Involving Host Organisations and Universities in the home search for their trainees</a:t>
            </a:r>
            <a:endParaRPr sz="2600">
              <a:solidFill>
                <a:srgbClr val="203864"/>
              </a:solidFill>
            </a:endParaRPr>
          </a:p>
          <a:p>
            <a:pPr marL="914400" lvl="4" indent="-914400" algn="l" defTabSz="914400">
              <a:lnSpc>
                <a:spcPct val="13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/>
              <a:t>G.</a:t>
            </a:r>
            <a:r>
              <a:t>  Collaboration with ESN</a:t>
            </a:r>
          </a:p>
        </p:txBody>
      </p:sp>
      <p:sp>
        <p:nvSpPr>
          <p:cNvPr id="1456" name="Linea"/>
          <p:cNvSpPr/>
          <p:nvPr/>
        </p:nvSpPr>
        <p:spPr>
          <a:xfrm>
            <a:off x="2152818" y="4122313"/>
            <a:ext cx="22362767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57" name="Chiave"/>
          <p:cNvSpPr/>
          <p:nvPr/>
        </p:nvSpPr>
        <p:spPr>
          <a:xfrm flipH="1">
            <a:off x="22693611" y="4987379"/>
            <a:ext cx="3338824" cy="7761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6" y="0"/>
                  <a:pt x="0" y="2080"/>
                  <a:pt x="0" y="4646"/>
                </a:cubicBezTo>
                <a:cubicBezTo>
                  <a:pt x="0" y="6406"/>
                  <a:pt x="2275" y="7936"/>
                  <a:pt x="5629" y="8724"/>
                </a:cubicBezTo>
                <a:lnTo>
                  <a:pt x="5629" y="10112"/>
                </a:lnTo>
                <a:lnTo>
                  <a:pt x="7250" y="10112"/>
                </a:lnTo>
                <a:lnTo>
                  <a:pt x="7250" y="20420"/>
                </a:lnTo>
                <a:lnTo>
                  <a:pt x="10804" y="21600"/>
                </a:lnTo>
                <a:lnTo>
                  <a:pt x="13009" y="20420"/>
                </a:lnTo>
                <a:lnTo>
                  <a:pt x="14362" y="19712"/>
                </a:lnTo>
                <a:lnTo>
                  <a:pt x="13009" y="19092"/>
                </a:lnTo>
                <a:lnTo>
                  <a:pt x="13013" y="18588"/>
                </a:lnTo>
                <a:lnTo>
                  <a:pt x="14397" y="17726"/>
                </a:lnTo>
                <a:lnTo>
                  <a:pt x="13016" y="16890"/>
                </a:lnTo>
                <a:lnTo>
                  <a:pt x="13016" y="16332"/>
                </a:lnTo>
                <a:lnTo>
                  <a:pt x="14397" y="15473"/>
                </a:lnTo>
                <a:lnTo>
                  <a:pt x="13013" y="14634"/>
                </a:lnTo>
                <a:lnTo>
                  <a:pt x="13013" y="14082"/>
                </a:lnTo>
                <a:lnTo>
                  <a:pt x="14397" y="13220"/>
                </a:lnTo>
                <a:lnTo>
                  <a:pt x="13009" y="12380"/>
                </a:lnTo>
                <a:lnTo>
                  <a:pt x="13009" y="11885"/>
                </a:lnTo>
                <a:lnTo>
                  <a:pt x="13064" y="11753"/>
                </a:lnTo>
                <a:lnTo>
                  <a:pt x="14566" y="10665"/>
                </a:lnTo>
                <a:lnTo>
                  <a:pt x="14566" y="10112"/>
                </a:lnTo>
                <a:lnTo>
                  <a:pt x="15970" y="10112"/>
                </a:lnTo>
                <a:lnTo>
                  <a:pt x="15970" y="8724"/>
                </a:lnTo>
                <a:cubicBezTo>
                  <a:pt x="19325" y="7936"/>
                  <a:pt x="21600" y="6406"/>
                  <a:pt x="21600" y="4646"/>
                </a:cubicBezTo>
                <a:cubicBezTo>
                  <a:pt x="21600" y="2080"/>
                  <a:pt x="16764" y="0"/>
                  <a:pt x="10800" y="0"/>
                </a:cubicBezTo>
                <a:close/>
                <a:moveTo>
                  <a:pt x="10800" y="1183"/>
                </a:moveTo>
                <a:cubicBezTo>
                  <a:pt x="12161" y="1183"/>
                  <a:pt x="13264" y="1657"/>
                  <a:pt x="13264" y="2243"/>
                </a:cubicBezTo>
                <a:cubicBezTo>
                  <a:pt x="13264" y="2828"/>
                  <a:pt x="12161" y="3302"/>
                  <a:pt x="10800" y="3302"/>
                </a:cubicBezTo>
                <a:cubicBezTo>
                  <a:pt x="9439" y="3302"/>
                  <a:pt x="8336" y="2828"/>
                  <a:pt x="8336" y="2243"/>
                </a:cubicBezTo>
                <a:cubicBezTo>
                  <a:pt x="8336" y="1657"/>
                  <a:pt x="9439" y="1183"/>
                  <a:pt x="10800" y="1183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Cerchio"/>
          <p:cNvSpPr/>
          <p:nvPr/>
        </p:nvSpPr>
        <p:spPr>
          <a:xfrm>
            <a:off x="13439861" y="897619"/>
            <a:ext cx="10023799" cy="10023799"/>
          </a:xfrm>
          <a:prstGeom prst="roundRect">
            <a:avLst>
              <a:gd name="adj" fmla="val 49998"/>
            </a:avLst>
          </a:prstGeom>
          <a:solidFill>
            <a:srgbClr val="F4CD8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424242"/>
                </a:solidFill>
              </a:defRPr>
            </a:pPr>
            <a:endParaRPr/>
          </a:p>
        </p:txBody>
      </p:sp>
      <p:pic>
        <p:nvPicPr>
          <p:cNvPr id="1460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166" y="2515517"/>
            <a:ext cx="7023101" cy="1118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1" name="IMG_4940.PNG" descr="IMG_4940.PN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7833" b="78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62" name="Francesca Romana ZOTTA…"/>
          <p:cNvSpPr txBox="1">
            <a:spLocks noGrp="1"/>
          </p:cNvSpPr>
          <p:nvPr>
            <p:ph type="body" idx="22"/>
          </p:nvPr>
        </p:nvSpPr>
        <p:spPr>
          <a:xfrm>
            <a:off x="3143250" y="5159586"/>
            <a:ext cx="9686429" cy="225677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5000"/>
            </a:pPr>
            <a:r>
              <a:rPr dirty="0"/>
              <a:t>Francesca Romana </a:t>
            </a:r>
            <a:r>
              <a:rPr b="1" dirty="0"/>
              <a:t>ZOTTA</a:t>
            </a:r>
          </a:p>
          <a:p>
            <a:pPr>
              <a:lnSpc>
                <a:spcPct val="140000"/>
              </a:lnSpc>
              <a:defRPr sz="4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err="1"/>
              <a:t>EuGen</a:t>
            </a:r>
            <a:r>
              <a:rPr dirty="0"/>
              <a:t> President</a:t>
            </a:r>
          </a:p>
          <a:p>
            <a:pPr>
              <a:lnSpc>
                <a:spcPct val="150000"/>
              </a:lnSpc>
              <a:defRPr sz="3000">
                <a:solidFill>
                  <a:srgbClr val="F4CD8E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chemeClr val="bg1"/>
                </a:solidFill>
                <a:latin typeface="Helvetica Light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francescazotta@eu-gen.org</a:t>
            </a:r>
          </a:p>
        </p:txBody>
      </p:sp>
      <p:sp>
        <p:nvSpPr>
          <p:cNvPr id="1463" name="THANK YOU…"/>
          <p:cNvSpPr txBox="1">
            <a:spLocks noGrp="1"/>
          </p:cNvSpPr>
          <p:nvPr>
            <p:ph type="body" idx="23"/>
          </p:nvPr>
        </p:nvSpPr>
        <p:spPr>
          <a:xfrm>
            <a:off x="3144863" y="843624"/>
            <a:ext cx="12700001" cy="4064001"/>
          </a:xfrm>
          <a:prstGeom prst="rect">
            <a:avLst/>
          </a:prstGeom>
        </p:spPr>
        <p:txBody>
          <a:bodyPr/>
          <a:lstStyle/>
          <a:p>
            <a:pPr>
              <a:defRPr sz="10000" spc="500">
                <a:solidFill>
                  <a:srgbClr val="F4CD8E"/>
                </a:solidFill>
              </a:defRPr>
            </a:pPr>
            <a:r>
              <a:t>THANK YOU</a:t>
            </a:r>
          </a:p>
          <a:p>
            <a:pPr>
              <a:defRPr sz="10000" spc="500">
                <a:solidFill>
                  <a:srgbClr val="F4CD8E"/>
                </a:solidFill>
              </a:defRPr>
            </a:pPr>
            <a:r>
              <a:t>FOR YOUR</a:t>
            </a:r>
          </a:p>
          <a:p>
            <a:pPr>
              <a:defRPr sz="10000" spc="500">
                <a:solidFill>
                  <a:srgbClr val="F4CD8E"/>
                </a:solidFill>
              </a:defRPr>
            </a:pPr>
            <a:r>
              <a:t>ATTENTION</a:t>
            </a:r>
          </a:p>
        </p:txBody>
      </p:sp>
      <p:pic>
        <p:nvPicPr>
          <p:cNvPr id="1464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197" y="7985000"/>
            <a:ext cx="710343" cy="706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5" name="Immagine" descr="Immagin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197" y="11174318"/>
            <a:ext cx="710343" cy="710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6" name="Immagine" descr="Immagi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197" y="10076193"/>
            <a:ext cx="710343" cy="710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7" name="Immagine" descr="Immagine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067718" y="12272443"/>
            <a:ext cx="749301" cy="564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8" name="Immagine" descr="Immagi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7568" y="9078810"/>
            <a:ext cx="609601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9" name="eu4eu.org"/>
          <p:cNvSpPr txBox="1"/>
          <p:nvPr/>
        </p:nvSpPr>
        <p:spPr>
          <a:xfrm>
            <a:off x="4180055" y="10936168"/>
            <a:ext cx="2084222" cy="87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lnSpc>
                <a:spcPts val="8000"/>
              </a:lnSpc>
              <a:defRPr sz="30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  <a:hlinkClick r:id="rId10"/>
              </a:defRPr>
            </a:lvl1pPr>
          </a:lstStyle>
          <a:p>
            <a:r>
              <a:rPr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eu4eu.org</a:t>
            </a:r>
          </a:p>
        </p:txBody>
      </p:sp>
      <p:sp>
        <p:nvSpPr>
          <p:cNvPr id="1470" name="info@eu4eu.org"/>
          <p:cNvSpPr txBox="1"/>
          <p:nvPr/>
        </p:nvSpPr>
        <p:spPr>
          <a:xfrm>
            <a:off x="4180055" y="11961301"/>
            <a:ext cx="2921001" cy="87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821531">
              <a:lnSpc>
                <a:spcPts val="8000"/>
              </a:lnSpc>
              <a:defRPr sz="30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>
                <a:solidFill>
                  <a:schemeClr val="bg1"/>
                </a:solidFill>
              </a:rPr>
              <a:t>info@</a:t>
            </a:r>
            <a:r>
              <a:rPr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eu4eu.org</a:t>
            </a:r>
          </a:p>
        </p:txBody>
      </p:sp>
      <p:sp>
        <p:nvSpPr>
          <p:cNvPr id="1471" name="EU4EU - European Universities for the EU"/>
          <p:cNvSpPr txBox="1"/>
          <p:nvPr/>
        </p:nvSpPr>
        <p:spPr>
          <a:xfrm>
            <a:off x="4180055" y="9835885"/>
            <a:ext cx="731069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lnSpc>
                <a:spcPts val="8000"/>
              </a:lnSpc>
              <a:defRPr sz="30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EU4EU - European Universities for the EU</a:t>
            </a:r>
          </a:p>
        </p:txBody>
      </p:sp>
      <p:sp>
        <p:nvSpPr>
          <p:cNvPr id="1472" name="@EU4EUnetwork"/>
          <p:cNvSpPr txBox="1"/>
          <p:nvPr/>
        </p:nvSpPr>
        <p:spPr>
          <a:xfrm>
            <a:off x="4180055" y="7744692"/>
            <a:ext cx="309765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lnSpc>
                <a:spcPts val="8000"/>
              </a:lnSpc>
              <a:defRPr sz="30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dirty="0"/>
              <a:t>@EU4EUnetwork</a:t>
            </a:r>
          </a:p>
        </p:txBody>
      </p:sp>
      <p:sp>
        <p:nvSpPr>
          <p:cNvPr id="1473" name="@eu4eunetwork"/>
          <p:cNvSpPr txBox="1"/>
          <p:nvPr/>
        </p:nvSpPr>
        <p:spPr>
          <a:xfrm>
            <a:off x="4180055" y="8790289"/>
            <a:ext cx="2921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821531">
              <a:lnSpc>
                <a:spcPts val="8000"/>
              </a:lnSpc>
              <a:defRPr sz="30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@eu4eunetwork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Rettangolo"/>
          <p:cNvSpPr/>
          <p:nvPr/>
        </p:nvSpPr>
        <p:spPr>
          <a:xfrm>
            <a:off x="-133757" y="7992547"/>
            <a:ext cx="24651514" cy="5723453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476" name="And now… Debate time!"/>
          <p:cNvSpPr txBox="1">
            <a:spLocks noGrp="1"/>
          </p:cNvSpPr>
          <p:nvPr>
            <p:ph type="body" idx="21"/>
          </p:nvPr>
        </p:nvSpPr>
        <p:spPr>
          <a:xfrm>
            <a:off x="-1" y="5332126"/>
            <a:ext cx="24384001" cy="1625601"/>
          </a:xfrm>
          <a:prstGeom prst="rect">
            <a:avLst/>
          </a:prstGeom>
        </p:spPr>
        <p:txBody>
          <a:bodyPr/>
          <a:lstStyle/>
          <a:p>
            <a:pPr>
              <a:defRPr sz="10000" b="0" cap="none">
                <a:solidFill>
                  <a:srgbClr val="D85D5C"/>
                </a:solidFill>
              </a:defRPr>
            </a:pPr>
            <a:r>
              <a:t>And now… </a:t>
            </a:r>
            <a:r>
              <a:rPr b="1"/>
              <a:t>Debate time!</a:t>
            </a:r>
          </a:p>
        </p:txBody>
      </p:sp>
      <p:sp>
        <p:nvSpPr>
          <p:cNvPr id="1477" name="What ideas have you gained?…"/>
          <p:cNvSpPr txBox="1"/>
          <p:nvPr/>
        </p:nvSpPr>
        <p:spPr>
          <a:xfrm>
            <a:off x="-1" y="8755112"/>
            <a:ext cx="24384001" cy="394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60000"/>
              </a:lnSpc>
              <a:defRPr sz="6000" b="0" cap="none">
                <a:solidFill>
                  <a:srgbClr val="FFFFFF"/>
                </a:solidFill>
              </a:defRPr>
            </a:pPr>
            <a:r>
              <a:t>What ideas have you gained?</a:t>
            </a:r>
          </a:p>
          <a:p>
            <a:pPr>
              <a:lnSpc>
                <a:spcPct val="160000"/>
              </a:lnSpc>
              <a:defRPr sz="6000" b="0" cap="none">
                <a:solidFill>
                  <a:srgbClr val="FFFFFF"/>
                </a:solidFill>
              </a:defRPr>
            </a:pPr>
            <a:r>
              <a:t>Do you have suggestions?</a:t>
            </a:r>
          </a:p>
          <a:p>
            <a:pPr>
              <a:lnSpc>
                <a:spcPct val="160000"/>
              </a:lnSpc>
              <a:defRPr sz="6000" b="0" cap="none">
                <a:solidFill>
                  <a:srgbClr val="FFFFFF"/>
                </a:solidFill>
              </a:defRPr>
            </a:pPr>
            <a:r>
              <a:t>Do you want to address other critical issues?</a:t>
            </a:r>
          </a:p>
        </p:txBody>
      </p:sp>
      <p:pic>
        <p:nvPicPr>
          <p:cNvPr id="147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221" y="873185"/>
            <a:ext cx="2661558" cy="2661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462" y="1635749"/>
            <a:ext cx="3963565" cy="113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0" name="Immagine" descr="Immag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375" y="1733784"/>
            <a:ext cx="2496525" cy="9403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Why?"/>
          <p:cNvSpPr txBox="1"/>
          <p:nvPr/>
        </p:nvSpPr>
        <p:spPr>
          <a:xfrm>
            <a:off x="9757357" y="1545568"/>
            <a:ext cx="13566266" cy="428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36000">
                <a:solidFill>
                  <a:srgbClr val="293147"/>
                </a:solidFill>
              </a:defRPr>
            </a:lvl1pPr>
          </a:lstStyle>
          <a:p>
            <a:r>
              <a:rPr sz="30000" dirty="0"/>
              <a:t>Why?</a:t>
            </a:r>
          </a:p>
        </p:txBody>
      </p:sp>
      <p:sp>
        <p:nvSpPr>
          <p:cNvPr id="1242" name="To facilitate the transition between university education and access to employment, effectively promoting new job opportunities for graduates.…"/>
          <p:cNvSpPr txBox="1"/>
          <p:nvPr/>
        </p:nvSpPr>
        <p:spPr>
          <a:xfrm>
            <a:off x="1719883" y="7105833"/>
            <a:ext cx="20956934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>
              <a:lnSpc>
                <a:spcPct val="10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rPr dirty="0"/>
              <a:t>To facilitate the transition between university education and </a:t>
            </a:r>
            <a:r>
              <a:rPr b="1" dirty="0"/>
              <a:t>access to employment</a:t>
            </a:r>
            <a:r>
              <a:rPr dirty="0"/>
              <a:t>, effectively promoting new job opportunities for graduates.</a:t>
            </a:r>
          </a:p>
          <a:p>
            <a:pPr marL="610576" indent="-610576" algn="l">
              <a:lnSpc>
                <a:spcPct val="10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rPr dirty="0"/>
              <a:t>To help European companies to </a:t>
            </a:r>
            <a:r>
              <a:rPr b="1" dirty="0" err="1"/>
              <a:t>internationalise</a:t>
            </a:r>
            <a:r>
              <a:rPr dirty="0"/>
              <a:t> their team, grow and develop their business, explore EU funding opportunities, and accelerate the </a:t>
            </a:r>
            <a:r>
              <a:rPr b="1" dirty="0"/>
              <a:t>recruiting</a:t>
            </a:r>
            <a:r>
              <a:rPr dirty="0"/>
              <a:t> process. </a:t>
            </a:r>
          </a:p>
        </p:txBody>
      </p:sp>
      <p:sp>
        <p:nvSpPr>
          <p:cNvPr id="1243" name="Linea"/>
          <p:cNvSpPr/>
          <p:nvPr/>
        </p:nvSpPr>
        <p:spPr>
          <a:xfrm>
            <a:off x="-177289" y="5826163"/>
            <a:ext cx="22653079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HOW?"/>
          <p:cNvSpPr txBox="1"/>
          <p:nvPr/>
        </p:nvSpPr>
        <p:spPr>
          <a:xfrm>
            <a:off x="2172315" y="1545569"/>
            <a:ext cx="14123653" cy="428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36000">
                <a:solidFill>
                  <a:srgbClr val="293147"/>
                </a:solidFill>
              </a:defRPr>
            </a:lvl1pPr>
          </a:lstStyle>
          <a:p>
            <a:pPr algn="l"/>
            <a:r>
              <a:rPr sz="30000" dirty="0"/>
              <a:t>HOW?</a:t>
            </a:r>
          </a:p>
        </p:txBody>
      </p:sp>
      <p:sp>
        <p:nvSpPr>
          <p:cNvPr id="1246" name="EuGen submits projects to the Erasmus National Agency to obtain the 7 year accreditation of the Consortium of Universities (KA131) and finance annual internships (KA130).…"/>
          <p:cNvSpPr txBox="1"/>
          <p:nvPr/>
        </p:nvSpPr>
        <p:spPr>
          <a:xfrm>
            <a:off x="1719883" y="6724833"/>
            <a:ext cx="20728354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>
              <a:lnSpc>
                <a:spcPct val="10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EuGen submits projects to the Erasmus National Agency to obtain the </a:t>
            </a:r>
            <a:r>
              <a:rPr b="1"/>
              <a:t>7 year accreditation</a:t>
            </a:r>
            <a:r>
              <a:t> of the Consortium of Universities (KA131) and finance annual internships (KA130).</a:t>
            </a:r>
          </a:p>
          <a:p>
            <a:pPr marL="610576" indent="-610576" algn="l">
              <a:lnSpc>
                <a:spcPct val="10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293147"/>
                </a:solidFill>
              </a:defRPr>
            </a:pPr>
            <a:r>
              <a:t>EuGen and the national co-ordinator manage the mobility project together, in </a:t>
            </a:r>
            <a:r>
              <a:rPr b="1"/>
              <a:t>harmony</a:t>
            </a:r>
            <a:r>
              <a:t> with the consortia in the other countries (the EU4EU European network). </a:t>
            </a:r>
          </a:p>
        </p:txBody>
      </p:sp>
      <p:sp>
        <p:nvSpPr>
          <p:cNvPr id="1247" name="Linea"/>
          <p:cNvSpPr/>
          <p:nvPr/>
        </p:nvSpPr>
        <p:spPr>
          <a:xfrm>
            <a:off x="-2183889" y="5825750"/>
            <a:ext cx="15178584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Rettangolo"/>
          <p:cNvSpPr/>
          <p:nvPr/>
        </p:nvSpPr>
        <p:spPr>
          <a:xfrm>
            <a:off x="-101008" y="-121268"/>
            <a:ext cx="24586016" cy="13958536"/>
          </a:xfrm>
          <a:prstGeom prst="rect">
            <a:avLst/>
          </a:prstGeom>
          <a:solidFill>
            <a:srgbClr val="29314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293147"/>
                </a:solidFill>
              </a:defRPr>
            </a:pPr>
            <a:endParaRPr/>
          </a:p>
        </p:txBody>
      </p:sp>
      <p:sp>
        <p:nvSpPr>
          <p:cNvPr id="1250" name="HOW?"/>
          <p:cNvSpPr txBox="1"/>
          <p:nvPr/>
        </p:nvSpPr>
        <p:spPr>
          <a:xfrm>
            <a:off x="2171611" y="1545569"/>
            <a:ext cx="14123653" cy="428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36000">
                <a:solidFill>
                  <a:srgbClr val="FFFFFF"/>
                </a:solidFill>
              </a:defRPr>
            </a:lvl1pPr>
          </a:lstStyle>
          <a:p>
            <a:pPr algn="l"/>
            <a:r>
              <a:rPr sz="30000" dirty="0"/>
              <a:t>HOW?</a:t>
            </a:r>
          </a:p>
        </p:txBody>
      </p:sp>
      <p:sp>
        <p:nvSpPr>
          <p:cNvPr id="1251" name="The national co-ordinator receives funding from the national Erasmus agency, publishes the call for applications and the results and pays the scholarships to students from all partner universities.…"/>
          <p:cNvSpPr txBox="1"/>
          <p:nvPr/>
        </p:nvSpPr>
        <p:spPr>
          <a:xfrm>
            <a:off x="1719883" y="6724833"/>
            <a:ext cx="20944234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>
              <a:lnSpc>
                <a:spcPct val="10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FFFFFF"/>
                </a:solidFill>
              </a:defRPr>
            </a:pPr>
            <a:r>
              <a:t>The national co-ordinator receives funding from the </a:t>
            </a:r>
            <a:r>
              <a:rPr b="1"/>
              <a:t>national Erasmus agency</a:t>
            </a:r>
            <a:r>
              <a:t>, publishes the call for applications and the results and pays the scholarships to students from all partner universities.</a:t>
            </a:r>
          </a:p>
          <a:p>
            <a:pPr marL="610576" indent="-610576" algn="l">
              <a:lnSpc>
                <a:spcPct val="100000"/>
              </a:lnSpc>
              <a:spcBef>
                <a:spcPts val="5600"/>
              </a:spcBef>
              <a:buSzPct val="75000"/>
              <a:buChar char="•"/>
              <a:defRPr sz="5000" b="0" cap="none">
                <a:solidFill>
                  <a:srgbClr val="FFFFFF"/>
                </a:solidFill>
              </a:defRPr>
            </a:pPr>
            <a:r>
              <a:t>EU4EU network has been </a:t>
            </a:r>
            <a:r>
              <a:rPr b="1"/>
              <a:t>sharing and improving</a:t>
            </a:r>
            <a:r>
              <a:t> software, procedures, documentation, information material and helpdesk service for 8 years. </a:t>
            </a:r>
          </a:p>
        </p:txBody>
      </p:sp>
      <p:sp>
        <p:nvSpPr>
          <p:cNvPr id="1252" name="Linea"/>
          <p:cNvSpPr/>
          <p:nvPr/>
        </p:nvSpPr>
        <p:spPr>
          <a:xfrm>
            <a:off x="-194874" y="6119033"/>
            <a:ext cx="22653077" cy="1"/>
          </a:xfrm>
          <a:prstGeom prst="line">
            <a:avLst/>
          </a:prstGeom>
          <a:ln w="254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sp>
        <p:nvSpPr>
          <p:cNvPr id="1253" name="Linea"/>
          <p:cNvSpPr/>
          <p:nvPr/>
        </p:nvSpPr>
        <p:spPr>
          <a:xfrm>
            <a:off x="-194874" y="5826165"/>
            <a:ext cx="13242659" cy="0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Rettangolo"/>
          <p:cNvSpPr/>
          <p:nvPr/>
        </p:nvSpPr>
        <p:spPr>
          <a:xfrm>
            <a:off x="-101008" y="-121268"/>
            <a:ext cx="24586016" cy="13958536"/>
          </a:xfrm>
          <a:prstGeom prst="rect">
            <a:avLst/>
          </a:prstGeom>
          <a:solidFill>
            <a:srgbClr val="7DBFC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293147"/>
                </a:solidFill>
              </a:defRPr>
            </a:pPr>
            <a:endParaRPr/>
          </a:p>
        </p:txBody>
      </p:sp>
      <p:sp>
        <p:nvSpPr>
          <p:cNvPr id="1256" name="HOW?"/>
          <p:cNvSpPr txBox="1"/>
          <p:nvPr/>
        </p:nvSpPr>
        <p:spPr>
          <a:xfrm>
            <a:off x="2213659" y="1545569"/>
            <a:ext cx="14123653" cy="428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36000">
                <a:solidFill>
                  <a:srgbClr val="FFFFFF"/>
                </a:solidFill>
              </a:defRPr>
            </a:lvl1pPr>
          </a:lstStyle>
          <a:p>
            <a:pPr algn="l"/>
            <a:r>
              <a:rPr sz="30000" dirty="0"/>
              <a:t>HOW?</a:t>
            </a:r>
          </a:p>
        </p:txBody>
      </p:sp>
      <p:sp>
        <p:nvSpPr>
          <p:cNvPr id="1257" name="Partner universities are called upon to promote the initiative to their students and to participate in the annual staff mobility.…"/>
          <p:cNvSpPr txBox="1"/>
          <p:nvPr/>
        </p:nvSpPr>
        <p:spPr>
          <a:xfrm>
            <a:off x="2213659" y="7867833"/>
            <a:ext cx="20944234" cy="309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spcBef>
                <a:spcPts val="5600"/>
              </a:spcBef>
              <a:defRPr sz="5000" b="0" cap="none">
                <a:solidFill>
                  <a:srgbClr val="FFFFFF"/>
                </a:solidFill>
              </a:defRPr>
            </a:pPr>
            <a:r>
              <a:rPr dirty="0"/>
              <a:t>Partner universities are called upon to </a:t>
            </a:r>
            <a:r>
              <a:rPr b="1" dirty="0"/>
              <a:t>promote</a:t>
            </a:r>
            <a:r>
              <a:rPr dirty="0"/>
              <a:t> the initiative to their students and to participate in the annual staff mobility.</a:t>
            </a:r>
          </a:p>
          <a:p>
            <a:pPr algn="l">
              <a:lnSpc>
                <a:spcPct val="100000"/>
              </a:lnSpc>
              <a:spcBef>
                <a:spcPts val="5600"/>
              </a:spcBef>
              <a:defRPr sz="5000" b="0" cap="none">
                <a:solidFill>
                  <a:srgbClr val="FFFFFF"/>
                </a:solidFill>
              </a:defRPr>
            </a:pPr>
            <a:r>
              <a:rPr dirty="0"/>
              <a:t>They do not receive funding. </a:t>
            </a:r>
          </a:p>
        </p:txBody>
      </p:sp>
      <p:sp>
        <p:nvSpPr>
          <p:cNvPr id="1258" name="Linea"/>
          <p:cNvSpPr/>
          <p:nvPr/>
        </p:nvSpPr>
        <p:spPr>
          <a:xfrm>
            <a:off x="-2289554" y="5745564"/>
            <a:ext cx="15333520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EU4EU NETWORK IN NUMBERS"/>
          <p:cNvSpPr txBox="1"/>
          <p:nvPr/>
        </p:nvSpPr>
        <p:spPr>
          <a:xfrm>
            <a:off x="8105823" y="636203"/>
            <a:ext cx="15428816" cy="514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lnSpc>
                <a:spcPct val="70000"/>
              </a:lnSpc>
              <a:defRPr sz="36000" b="0">
                <a:solidFill>
                  <a:srgbClr val="293147"/>
                </a:solidFill>
              </a:defRPr>
            </a:pPr>
            <a:r>
              <a:rPr sz="25000" b="1" dirty="0"/>
              <a:t>EU4EU</a:t>
            </a:r>
            <a:r>
              <a:rPr dirty="0"/>
              <a:t> </a:t>
            </a:r>
            <a:r>
              <a:rPr sz="10000" dirty="0"/>
              <a:t>NETWORK IN NUMBERS</a:t>
            </a:r>
          </a:p>
        </p:txBody>
      </p:sp>
      <p:sp>
        <p:nvSpPr>
          <p:cNvPr id="1261" name="62,000 students registered on the EU4EU portal…"/>
          <p:cNvSpPr txBox="1"/>
          <p:nvPr/>
        </p:nvSpPr>
        <p:spPr>
          <a:xfrm>
            <a:off x="2415654" y="6917145"/>
            <a:ext cx="20956935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4" indent="0" algn="r" defTabSz="914400">
              <a:lnSpc>
                <a:spcPct val="15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62,000</a:t>
            </a:r>
            <a:r>
              <a:t> students registered on the EU4EU portal</a:t>
            </a:r>
          </a:p>
          <a:p>
            <a:pPr lvl="4" indent="0" algn="r" defTabSz="914400">
              <a:lnSpc>
                <a:spcPct val="15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14,000</a:t>
            </a:r>
            <a:r>
              <a:t> students completed registration</a:t>
            </a:r>
          </a:p>
          <a:p>
            <a:pPr lvl="4" indent="0" algn="r" defTabSz="914400">
              <a:lnSpc>
                <a:spcPct val="150000"/>
              </a:lnSpc>
              <a:defRPr sz="5000" cap="none">
                <a:solidFill>
                  <a:srgbClr val="000000"/>
                </a:solidFill>
              </a:defRPr>
            </a:pPr>
            <a:r>
              <a:t>3,500 scholarships awarded</a:t>
            </a:r>
          </a:p>
          <a:p>
            <a:pPr lvl="4" indent="0" algn="r" defTabSz="914400">
              <a:lnSpc>
                <a:spcPct val="150000"/>
              </a:lnSpc>
              <a:defRPr sz="5000" cap="none">
                <a:solidFill>
                  <a:srgbClr val="000000"/>
                </a:solidFill>
              </a:defRPr>
            </a:pPr>
            <a:r>
              <a:t>500 Host Organizations</a:t>
            </a:r>
          </a:p>
          <a:p>
            <a:pPr lvl="4" indent="0" algn="r" defTabSz="914400">
              <a:lnSpc>
                <a:spcPct val="150000"/>
              </a:lnSpc>
              <a:defRPr sz="5000" cap="none">
                <a:solidFill>
                  <a:srgbClr val="000000"/>
                </a:solidFill>
              </a:defRPr>
            </a:pPr>
            <a:r>
              <a:t>46 Sending Universities</a:t>
            </a:r>
          </a:p>
        </p:txBody>
      </p:sp>
      <p:sp>
        <p:nvSpPr>
          <p:cNvPr id="1262" name="Linea"/>
          <p:cNvSpPr/>
          <p:nvPr/>
        </p:nvSpPr>
        <p:spPr>
          <a:xfrm>
            <a:off x="8749020" y="6093633"/>
            <a:ext cx="15766564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pic>
        <p:nvPicPr>
          <p:cNvPr id="126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50" y="1048194"/>
            <a:ext cx="6737730" cy="11619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EU4EU NETWORK IN NUMBERS"/>
          <p:cNvSpPr txBox="1"/>
          <p:nvPr/>
        </p:nvSpPr>
        <p:spPr>
          <a:xfrm>
            <a:off x="1713692" y="539508"/>
            <a:ext cx="15381738" cy="514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36000" b="0">
                <a:solidFill>
                  <a:srgbClr val="293147"/>
                </a:solidFill>
              </a:defRPr>
            </a:pPr>
            <a:r>
              <a:rPr sz="25000" b="1" dirty="0"/>
              <a:t>EU4EU</a:t>
            </a:r>
            <a:r>
              <a:rPr dirty="0"/>
              <a:t> </a:t>
            </a:r>
            <a:r>
              <a:rPr sz="10000" dirty="0"/>
              <a:t>NETWORK IN NUMBERS</a:t>
            </a:r>
          </a:p>
        </p:txBody>
      </p:sp>
      <p:sp>
        <p:nvSpPr>
          <p:cNvPr id="1266" name="Linea"/>
          <p:cNvSpPr/>
          <p:nvPr/>
        </p:nvSpPr>
        <p:spPr>
          <a:xfrm>
            <a:off x="-80964" y="6093633"/>
            <a:ext cx="16661671" cy="1"/>
          </a:xfrm>
          <a:prstGeom prst="line">
            <a:avLst/>
          </a:prstGeom>
          <a:ln w="63500">
            <a:solidFill>
              <a:srgbClr val="293147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1531">
              <a:lnSpc>
                <a:spcPct val="100000"/>
              </a:lnSpc>
              <a:defRPr sz="3600" b="0" cap="none">
                <a:solidFill>
                  <a:srgbClr val="FAD902"/>
                </a:solidFill>
              </a:defRPr>
            </a:pPr>
            <a:endParaRPr/>
          </a:p>
        </p:txBody>
      </p:sp>
      <p:pic>
        <p:nvPicPr>
          <p:cNvPr id="1267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543355" y="-2725481"/>
            <a:ext cx="6737730" cy="11619612"/>
          </a:xfrm>
          <a:prstGeom prst="rect">
            <a:avLst/>
          </a:prstGeom>
          <a:ln w="12700">
            <a:miter lim="400000"/>
          </a:ln>
        </p:spPr>
      </p:pic>
      <p:sp>
        <p:nvSpPr>
          <p:cNvPr id="1268" name="8 years of activity…"/>
          <p:cNvSpPr txBox="1"/>
          <p:nvPr/>
        </p:nvSpPr>
        <p:spPr>
          <a:xfrm>
            <a:off x="1713533" y="6917145"/>
            <a:ext cx="20956934" cy="543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lnSpc>
                <a:spcPct val="12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8 </a:t>
            </a:r>
            <a:r>
              <a:t>years of activity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4</a:t>
            </a:r>
            <a:r>
              <a:t> Sending Countries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1</a:t>
            </a:r>
            <a:r>
              <a:t> Network annual meeting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90%</a:t>
            </a:r>
            <a:r>
              <a:t> Host Organizations “very satisfied” with the Program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92%</a:t>
            </a:r>
            <a:r>
              <a:t> Students very satisfied with their traineeship experience</a:t>
            </a:r>
          </a:p>
          <a:p>
            <a:pPr algn="l" defTabSz="914400">
              <a:lnSpc>
                <a:spcPct val="120000"/>
              </a:lnSpc>
              <a:defRPr sz="5000" b="0" cap="none">
                <a:solidFill>
                  <a:srgbClr val="000000"/>
                </a:solidFill>
              </a:defRPr>
            </a:pPr>
            <a:r>
              <a:rPr b="1">
                <a:solidFill>
                  <a:srgbClr val="D0392B"/>
                </a:solidFill>
              </a:rPr>
              <a:t>96%</a:t>
            </a:r>
            <a:r>
              <a:t> Host Organizations very satisfied with the trainee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FFFFFF"/>
      </a:dk1>
      <a:lt1>
        <a:srgbClr val="EFF1F3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AD902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0" b="1" i="0" u="none" strike="noStrike" cap="all" spc="0" normalizeH="0" baseline="0">
            <a:ln>
              <a:noFill/>
            </a:ln>
            <a:solidFill>
              <a:srgbClr val="EFF1F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AD902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0" b="1" i="0" u="none" strike="noStrike" cap="all" spc="0" normalizeH="0" baseline="0">
            <a:ln>
              <a:noFill/>
            </a:ln>
            <a:solidFill>
              <a:srgbClr val="EFF1F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1132</Words>
  <Application>Microsoft Macintosh PowerPoint</Application>
  <PresentationFormat>Personalizzato</PresentationFormat>
  <Paragraphs>265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Helvetica</vt:lpstr>
      <vt:lpstr>Helvetica Light</vt:lpstr>
      <vt:lpstr>Black</vt:lpstr>
      <vt:lpstr>Presentazione standard di PowerPoint</vt:lpstr>
      <vt:lpstr>European  Universities for the European  Union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 Universities for the European  Union</dc:title>
  <cp:lastModifiedBy>Francesca Zotta</cp:lastModifiedBy>
  <cp:revision>5</cp:revision>
  <dcterms:modified xsi:type="dcterms:W3CDTF">2023-06-06T16:46:32Z</dcterms:modified>
</cp:coreProperties>
</file>